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handoutMasterIdLst>
    <p:handoutMasterId r:id="rId31"/>
  </p:handoutMasterIdLst>
  <p:sldIdLst>
    <p:sldId id="269" r:id="rId2"/>
    <p:sldId id="270" r:id="rId3"/>
    <p:sldId id="257" r:id="rId4"/>
    <p:sldId id="271" r:id="rId5"/>
    <p:sldId id="258" r:id="rId6"/>
    <p:sldId id="273" r:id="rId7"/>
    <p:sldId id="272" r:id="rId8"/>
    <p:sldId id="259" r:id="rId9"/>
    <p:sldId id="274" r:id="rId10"/>
    <p:sldId id="275" r:id="rId11"/>
    <p:sldId id="282" r:id="rId12"/>
    <p:sldId id="283" r:id="rId13"/>
    <p:sldId id="261" r:id="rId14"/>
    <p:sldId id="284" r:id="rId15"/>
    <p:sldId id="285" r:id="rId16"/>
    <p:sldId id="265" r:id="rId17"/>
    <p:sldId id="266" r:id="rId18"/>
    <p:sldId id="267" r:id="rId19"/>
    <p:sldId id="286" r:id="rId20"/>
    <p:sldId id="287" r:id="rId21"/>
    <p:sldId id="288" r:id="rId22"/>
    <p:sldId id="289" r:id="rId23"/>
    <p:sldId id="262" r:id="rId24"/>
    <p:sldId id="263" r:id="rId25"/>
    <p:sldId id="279" r:id="rId26"/>
    <p:sldId id="280" r:id="rId27"/>
    <p:sldId id="281" r:id="rId28"/>
    <p:sldId id="268" r:id="rId29"/>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1614"/>
    </p:cViewPr>
  </p:sorterViewPr>
  <p:notesViewPr>
    <p:cSldViewPr snapToGrid="0">
      <p:cViewPr varScale="1">
        <p:scale>
          <a:sx n="78" d="100"/>
          <a:sy n="78" d="100"/>
        </p:scale>
        <p:origin x="324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34D944A-744A-46FB-A834-845E9FC452E9}"/>
              </a:ext>
            </a:extLst>
          </p:cNvPr>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endParaRPr lang="en-US" sz="1000" dirty="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079980AE-EAFA-40D5-B7C7-E806CB8857E6}"/>
              </a:ext>
            </a:extLst>
          </p:cNvPr>
          <p:cNvSpPr>
            <a:spLocks noGrp="1"/>
          </p:cNvSpPr>
          <p:nvPr>
            <p:ph type="dt" sz="quarter" idx="1"/>
          </p:nvPr>
        </p:nvSpPr>
        <p:spPr>
          <a:xfrm>
            <a:off x="4143587" y="0"/>
            <a:ext cx="3169920" cy="481728"/>
          </a:xfrm>
          <a:prstGeom prst="rect">
            <a:avLst/>
          </a:prstGeom>
        </p:spPr>
        <p:txBody>
          <a:bodyPr vert="horz" lIns="96657" tIns="48329" rIns="96657" bIns="48329" rtlCol="0"/>
          <a:lstStyle>
            <a:lvl1pPr algn="r">
              <a:defRPr sz="1200"/>
            </a:lvl1pPr>
          </a:lstStyle>
          <a:p>
            <a:r>
              <a:rPr lang="en-US" sz="1000">
                <a:latin typeface="Arial" panose="020B0604020202020204" pitchFamily="34" charset="0"/>
                <a:cs typeface="Arial" panose="020B0604020202020204" pitchFamily="34" charset="0"/>
              </a:rPr>
              <a:t>4/24/2022 am</a:t>
            </a:r>
          </a:p>
        </p:txBody>
      </p:sp>
      <p:sp>
        <p:nvSpPr>
          <p:cNvPr id="4" name="Footer Placeholder 3">
            <a:extLst>
              <a:ext uri="{FF2B5EF4-FFF2-40B4-BE49-F238E27FC236}">
                <a16:creationId xmlns:a16="http://schemas.microsoft.com/office/drawing/2014/main" id="{C479E03E-3626-4746-BAEB-988A57E613BE}"/>
              </a:ext>
            </a:extLst>
          </p:cNvPr>
          <p:cNvSpPr>
            <a:spLocks noGrp="1"/>
          </p:cNvSpPr>
          <p:nvPr>
            <p:ph type="ftr" sz="quarter" idx="2"/>
          </p:nvPr>
        </p:nvSpPr>
        <p:spPr>
          <a:xfrm>
            <a:off x="0" y="9119475"/>
            <a:ext cx="3169920" cy="481727"/>
          </a:xfrm>
          <a:prstGeom prst="rect">
            <a:avLst/>
          </a:prstGeom>
        </p:spPr>
        <p:txBody>
          <a:bodyPr vert="horz" lIns="96657" tIns="48329" rIns="96657" bIns="48329"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0F34CABE-3FA4-43D8-8C66-B306A8816BB4}"/>
              </a:ext>
            </a:extLst>
          </p:cNvPr>
          <p:cNvSpPr>
            <a:spLocks noGrp="1"/>
          </p:cNvSpPr>
          <p:nvPr>
            <p:ph type="sldNum" sz="quarter" idx="3"/>
          </p:nvPr>
        </p:nvSpPr>
        <p:spPr>
          <a:xfrm>
            <a:off x="4143587" y="9119475"/>
            <a:ext cx="3169920" cy="481727"/>
          </a:xfrm>
          <a:prstGeom prst="rect">
            <a:avLst/>
          </a:prstGeom>
        </p:spPr>
        <p:txBody>
          <a:bodyPr vert="horz" lIns="96657" tIns="48329" rIns="96657" bIns="48329" rtlCol="0" anchor="b"/>
          <a:lstStyle>
            <a:lvl1pPr algn="r">
              <a:defRPr sz="1200"/>
            </a:lvl1pPr>
          </a:lstStyle>
          <a:p>
            <a:fld id="{1ED31718-0255-4B5F-B626-B13AEA66AB10}"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8003897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endParaRPr lang="en-US"/>
          </a:p>
        </p:txBody>
      </p:sp>
      <p:sp>
        <p:nvSpPr>
          <p:cNvPr id="3" name="Date Placeholder 2"/>
          <p:cNvSpPr>
            <a:spLocks noGrp="1"/>
          </p:cNvSpPr>
          <p:nvPr>
            <p:ph type="dt" idx="1"/>
          </p:nvPr>
        </p:nvSpPr>
        <p:spPr>
          <a:xfrm>
            <a:off x="4143587" y="0"/>
            <a:ext cx="3169920" cy="481728"/>
          </a:xfrm>
          <a:prstGeom prst="rect">
            <a:avLst/>
          </a:prstGeom>
        </p:spPr>
        <p:txBody>
          <a:bodyPr vert="horz" lIns="96657" tIns="48329" rIns="96657" bIns="48329" rtlCol="0"/>
          <a:lstStyle>
            <a:lvl1pPr algn="r">
              <a:defRPr sz="1200"/>
            </a:lvl1pPr>
          </a:lstStyle>
          <a:p>
            <a:r>
              <a:rPr lang="en-US"/>
              <a:t>4/24/2022 am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57" tIns="48329" rIns="96657" bIns="48329" rtlCol="0" anchor="ctr"/>
          <a:lstStyle/>
          <a:p>
            <a:endParaRPr lang="en-US"/>
          </a:p>
        </p:txBody>
      </p:sp>
      <p:sp>
        <p:nvSpPr>
          <p:cNvPr id="5" name="Notes Placeholder 4"/>
          <p:cNvSpPr>
            <a:spLocks noGrp="1"/>
          </p:cNvSpPr>
          <p:nvPr>
            <p:ph type="body" sz="quarter" idx="3"/>
          </p:nvPr>
        </p:nvSpPr>
        <p:spPr>
          <a:xfrm>
            <a:off x="731521" y="4620577"/>
            <a:ext cx="5852160" cy="3780472"/>
          </a:xfrm>
          <a:prstGeom prst="rect">
            <a:avLst/>
          </a:prstGeom>
        </p:spPr>
        <p:txBody>
          <a:bodyPr vert="horz" lIns="96657" tIns="48329" rIns="96657" bIns="4832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1727"/>
          </a:xfrm>
          <a:prstGeom prst="rect">
            <a:avLst/>
          </a:prstGeom>
        </p:spPr>
        <p:txBody>
          <a:bodyPr vert="horz" lIns="96657" tIns="48329" rIns="96657" bIns="48329"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3587" y="9119475"/>
            <a:ext cx="3169920" cy="481727"/>
          </a:xfrm>
          <a:prstGeom prst="rect">
            <a:avLst/>
          </a:prstGeom>
        </p:spPr>
        <p:txBody>
          <a:bodyPr vert="horz" lIns="96657" tIns="48329" rIns="96657" bIns="48329" rtlCol="0" anchor="b"/>
          <a:lstStyle>
            <a:lvl1pPr algn="r">
              <a:defRPr sz="1200"/>
            </a:lvl1pPr>
          </a:lstStyle>
          <a:p>
            <a:fld id="{8D625FFA-0F2B-43EB-A855-C21113927F9C}" type="slidenum">
              <a:rPr lang="en-US" smtClean="0"/>
              <a:t>‹#›</a:t>
            </a:fld>
            <a:endParaRPr lang="en-US"/>
          </a:p>
        </p:txBody>
      </p:sp>
    </p:spTree>
    <p:extLst>
      <p:ext uri="{BB962C8B-B14F-4D97-AF65-F5344CB8AC3E}">
        <p14:creationId xmlns:p14="http://schemas.microsoft.com/office/powerpoint/2010/main" val="4287627769"/>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7013" y="1200150"/>
            <a:ext cx="4321175" cy="32400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66576" fontAlgn="base">
              <a:spcBef>
                <a:spcPct val="0"/>
              </a:spcBef>
              <a:spcAft>
                <a:spcPct val="0"/>
              </a:spcAft>
              <a:defRPr/>
            </a:pPr>
            <a:fld id="{3C93C2F0-8D52-494C-801D-04513A60AF2D}" type="slidenum">
              <a:rPr lang="en-US">
                <a:solidFill>
                  <a:prstClr val="black"/>
                </a:solidFill>
                <a:latin typeface="Arial" panose="020B0604020202020204" pitchFamily="34" charset="0"/>
              </a:rPr>
              <a:pPr defTabSz="966576" fontAlgn="base">
                <a:spcBef>
                  <a:spcPct val="0"/>
                </a:spcBef>
                <a:spcAft>
                  <a:spcPct val="0"/>
                </a:spcAft>
                <a:defRPr/>
              </a:pPr>
              <a:t>2</a:t>
            </a:fld>
            <a:endParaRPr lang="en-US">
              <a:solidFill>
                <a:prstClr val="black"/>
              </a:solidFill>
              <a:latin typeface="Arial" panose="020B0604020202020204" pitchFamily="34" charset="0"/>
            </a:endParaRPr>
          </a:p>
        </p:txBody>
      </p:sp>
      <p:sp>
        <p:nvSpPr>
          <p:cNvPr id="5" name="Date Placeholder 4">
            <a:extLst>
              <a:ext uri="{FF2B5EF4-FFF2-40B4-BE49-F238E27FC236}">
                <a16:creationId xmlns:a16="http://schemas.microsoft.com/office/drawing/2014/main" id="{92BD0817-3931-4F74-A752-C994416EEDD0}"/>
              </a:ext>
            </a:extLst>
          </p:cNvPr>
          <p:cNvSpPr>
            <a:spLocks noGrp="1"/>
          </p:cNvSpPr>
          <p:nvPr>
            <p:ph type="dt" idx="1"/>
          </p:nvPr>
        </p:nvSpPr>
        <p:spPr/>
        <p:txBody>
          <a:bodyPr/>
          <a:lstStyle/>
          <a:p>
            <a:r>
              <a:rPr lang="en-US"/>
              <a:t>4/24/2022 am</a:t>
            </a:r>
          </a:p>
        </p:txBody>
      </p:sp>
      <p:sp>
        <p:nvSpPr>
          <p:cNvPr id="6" name="Footer Placeholder 5">
            <a:extLst>
              <a:ext uri="{FF2B5EF4-FFF2-40B4-BE49-F238E27FC236}">
                <a16:creationId xmlns:a16="http://schemas.microsoft.com/office/drawing/2014/main" id="{93D6B47C-3CCF-4EBC-8886-DFDB71F7F88C}"/>
              </a:ext>
            </a:extLst>
          </p:cNvPr>
          <p:cNvSpPr>
            <a:spLocks noGrp="1"/>
          </p:cNvSpPr>
          <p:nvPr>
            <p:ph type="ftr" sz="quarter" idx="4"/>
          </p:nvPr>
        </p:nvSpPr>
        <p:spPr/>
        <p:txBody>
          <a:bodyPr/>
          <a:lstStyle/>
          <a:p>
            <a:r>
              <a:rPr lang="en-US"/>
              <a:t>Micky Galloway</a:t>
            </a:r>
          </a:p>
        </p:txBody>
      </p:sp>
    </p:spTree>
    <p:extLst>
      <p:ext uri="{BB962C8B-B14F-4D97-AF65-F5344CB8AC3E}">
        <p14:creationId xmlns:p14="http://schemas.microsoft.com/office/powerpoint/2010/main" val="39164315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a:extLst>
              <a:ext uri="{FF2B5EF4-FFF2-40B4-BE49-F238E27FC236}">
                <a16:creationId xmlns:a16="http://schemas.microsoft.com/office/drawing/2014/main" id="{DDB037E7-3051-405F-BC76-32823605E681}"/>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Book Antiqua" panose="02040602050305030304" pitchFamily="18" charset="0"/>
                <a:cs typeface="Arial" panose="020B0604020202020204" pitchFamily="34" charset="0"/>
              </a:defRPr>
            </a:lvl1pPr>
            <a:lvl2pPr marL="785343" indent="-302055">
              <a:defRPr>
                <a:solidFill>
                  <a:schemeClr val="tx1"/>
                </a:solidFill>
                <a:latin typeface="Book Antiqua" panose="02040602050305030304" pitchFamily="18" charset="0"/>
                <a:cs typeface="Arial" panose="020B0604020202020204" pitchFamily="34" charset="0"/>
              </a:defRPr>
            </a:lvl2pPr>
            <a:lvl3pPr marL="1208221" indent="-241645">
              <a:defRPr>
                <a:solidFill>
                  <a:schemeClr val="tx1"/>
                </a:solidFill>
                <a:latin typeface="Book Antiqua" panose="02040602050305030304" pitchFamily="18" charset="0"/>
                <a:cs typeface="Arial" panose="020B0604020202020204" pitchFamily="34" charset="0"/>
              </a:defRPr>
            </a:lvl3pPr>
            <a:lvl4pPr marL="1691509" indent="-241645">
              <a:defRPr>
                <a:solidFill>
                  <a:schemeClr val="tx1"/>
                </a:solidFill>
                <a:latin typeface="Book Antiqua" panose="02040602050305030304" pitchFamily="18" charset="0"/>
                <a:cs typeface="Arial" panose="020B0604020202020204" pitchFamily="34" charset="0"/>
              </a:defRPr>
            </a:lvl4pPr>
            <a:lvl5pPr marL="2174797" indent="-241645">
              <a:defRPr>
                <a:solidFill>
                  <a:schemeClr val="tx1"/>
                </a:solidFill>
                <a:latin typeface="Book Antiqua" panose="02040602050305030304" pitchFamily="18" charset="0"/>
                <a:cs typeface="Arial" panose="020B0604020202020204" pitchFamily="34" charset="0"/>
              </a:defRPr>
            </a:lvl5pPr>
            <a:lvl6pPr marL="2658085" indent="-241645" eaLnBrk="0" fontAlgn="base" hangingPunct="0">
              <a:spcBef>
                <a:spcPct val="0"/>
              </a:spcBef>
              <a:spcAft>
                <a:spcPct val="0"/>
              </a:spcAft>
              <a:defRPr>
                <a:solidFill>
                  <a:schemeClr val="tx1"/>
                </a:solidFill>
                <a:latin typeface="Book Antiqua" panose="02040602050305030304" pitchFamily="18" charset="0"/>
                <a:cs typeface="Arial" panose="020B0604020202020204" pitchFamily="34" charset="0"/>
              </a:defRPr>
            </a:lvl6pPr>
            <a:lvl7pPr marL="3141373" indent="-241645" eaLnBrk="0" fontAlgn="base" hangingPunct="0">
              <a:spcBef>
                <a:spcPct val="0"/>
              </a:spcBef>
              <a:spcAft>
                <a:spcPct val="0"/>
              </a:spcAft>
              <a:defRPr>
                <a:solidFill>
                  <a:schemeClr val="tx1"/>
                </a:solidFill>
                <a:latin typeface="Book Antiqua" panose="02040602050305030304" pitchFamily="18" charset="0"/>
                <a:cs typeface="Arial" panose="020B0604020202020204" pitchFamily="34" charset="0"/>
              </a:defRPr>
            </a:lvl7pPr>
            <a:lvl8pPr marL="3624661" indent="-241645" eaLnBrk="0" fontAlgn="base" hangingPunct="0">
              <a:spcBef>
                <a:spcPct val="0"/>
              </a:spcBef>
              <a:spcAft>
                <a:spcPct val="0"/>
              </a:spcAft>
              <a:defRPr>
                <a:solidFill>
                  <a:schemeClr val="tx1"/>
                </a:solidFill>
                <a:latin typeface="Book Antiqua" panose="02040602050305030304" pitchFamily="18" charset="0"/>
                <a:cs typeface="Arial" panose="020B0604020202020204" pitchFamily="34" charset="0"/>
              </a:defRPr>
            </a:lvl8pPr>
            <a:lvl9pPr marL="4107949" indent="-241645" eaLnBrk="0" fontAlgn="base" hangingPunct="0">
              <a:spcBef>
                <a:spcPct val="0"/>
              </a:spcBef>
              <a:spcAft>
                <a:spcPct val="0"/>
              </a:spcAft>
              <a:defRPr>
                <a:solidFill>
                  <a:schemeClr val="tx1"/>
                </a:solidFill>
                <a:latin typeface="Book Antiqua" panose="02040602050305030304" pitchFamily="18" charset="0"/>
                <a:cs typeface="Arial" panose="020B0604020202020204" pitchFamily="34" charset="0"/>
              </a:defRPr>
            </a:lvl9pPr>
          </a:lstStyle>
          <a:p>
            <a:fld id="{4482A3E9-E114-4DB1-9339-9E20ECA4ECDE}" type="slidenum">
              <a:rPr lang="en-US" altLang="en-US">
                <a:latin typeface="Arial" panose="020B0604020202020204" pitchFamily="34" charset="0"/>
              </a:rPr>
              <a:pPr/>
              <a:t>25</a:t>
            </a:fld>
            <a:endParaRPr lang="en-US" altLang="en-US">
              <a:latin typeface="Arial" panose="020B0604020202020204" pitchFamily="34" charset="0"/>
            </a:endParaRPr>
          </a:p>
        </p:txBody>
      </p:sp>
      <p:sp>
        <p:nvSpPr>
          <p:cNvPr id="52227" name="Rectangle 2">
            <a:extLst>
              <a:ext uri="{FF2B5EF4-FFF2-40B4-BE49-F238E27FC236}">
                <a16:creationId xmlns:a16="http://schemas.microsoft.com/office/drawing/2014/main" id="{6BDC1297-3BBC-47A1-9DB7-EFB78C6C02D2}"/>
              </a:ext>
            </a:extLst>
          </p:cNvPr>
          <p:cNvSpPr>
            <a:spLocks noGrp="1" noRot="1" noChangeAspect="1" noChangeArrowheads="1" noTextEdit="1"/>
          </p:cNvSpPr>
          <p:nvPr>
            <p:ph type="sldImg"/>
          </p:nvPr>
        </p:nvSpPr>
        <p:spPr>
          <a:ln/>
        </p:spPr>
      </p:sp>
      <p:sp>
        <p:nvSpPr>
          <p:cNvPr id="52228" name="Rectangle 3">
            <a:extLst>
              <a:ext uri="{FF2B5EF4-FFF2-40B4-BE49-F238E27FC236}">
                <a16:creationId xmlns:a16="http://schemas.microsoft.com/office/drawing/2014/main" id="{9DB727F8-9B40-426E-844A-2CE6D610FE45}"/>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en-US"/>
          </a:p>
        </p:txBody>
      </p:sp>
      <p:sp>
        <p:nvSpPr>
          <p:cNvPr id="2" name="Date Placeholder 1">
            <a:extLst>
              <a:ext uri="{FF2B5EF4-FFF2-40B4-BE49-F238E27FC236}">
                <a16:creationId xmlns:a16="http://schemas.microsoft.com/office/drawing/2014/main" id="{2E4FE37C-2625-4717-82F1-4F2AA7FDADED}"/>
              </a:ext>
            </a:extLst>
          </p:cNvPr>
          <p:cNvSpPr>
            <a:spLocks noGrp="1"/>
          </p:cNvSpPr>
          <p:nvPr>
            <p:ph type="dt" idx="1"/>
          </p:nvPr>
        </p:nvSpPr>
        <p:spPr/>
        <p:txBody>
          <a:bodyPr/>
          <a:lstStyle/>
          <a:p>
            <a:r>
              <a:rPr lang="en-US"/>
              <a:t>4/24/2022 am</a:t>
            </a:r>
          </a:p>
        </p:txBody>
      </p:sp>
      <p:sp>
        <p:nvSpPr>
          <p:cNvPr id="3" name="Footer Placeholder 2">
            <a:extLst>
              <a:ext uri="{FF2B5EF4-FFF2-40B4-BE49-F238E27FC236}">
                <a16:creationId xmlns:a16="http://schemas.microsoft.com/office/drawing/2014/main" id="{58D05BD2-117D-4635-B662-8449AF721B85}"/>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a:extLst>
              <a:ext uri="{FF2B5EF4-FFF2-40B4-BE49-F238E27FC236}">
                <a16:creationId xmlns:a16="http://schemas.microsoft.com/office/drawing/2014/main" id="{510281E6-0F98-42AE-804B-CEEF7CCF952F}"/>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Book Antiqua" panose="02040602050305030304" pitchFamily="18" charset="0"/>
                <a:cs typeface="Arial" panose="020B0604020202020204" pitchFamily="34" charset="0"/>
              </a:defRPr>
            </a:lvl1pPr>
            <a:lvl2pPr marL="785343" indent="-302055">
              <a:defRPr>
                <a:solidFill>
                  <a:schemeClr val="tx1"/>
                </a:solidFill>
                <a:latin typeface="Book Antiqua" panose="02040602050305030304" pitchFamily="18" charset="0"/>
                <a:cs typeface="Arial" panose="020B0604020202020204" pitchFamily="34" charset="0"/>
              </a:defRPr>
            </a:lvl2pPr>
            <a:lvl3pPr marL="1208221" indent="-241645">
              <a:defRPr>
                <a:solidFill>
                  <a:schemeClr val="tx1"/>
                </a:solidFill>
                <a:latin typeface="Book Antiqua" panose="02040602050305030304" pitchFamily="18" charset="0"/>
                <a:cs typeface="Arial" panose="020B0604020202020204" pitchFamily="34" charset="0"/>
              </a:defRPr>
            </a:lvl3pPr>
            <a:lvl4pPr marL="1691509" indent="-241645">
              <a:defRPr>
                <a:solidFill>
                  <a:schemeClr val="tx1"/>
                </a:solidFill>
                <a:latin typeface="Book Antiqua" panose="02040602050305030304" pitchFamily="18" charset="0"/>
                <a:cs typeface="Arial" panose="020B0604020202020204" pitchFamily="34" charset="0"/>
              </a:defRPr>
            </a:lvl4pPr>
            <a:lvl5pPr marL="2174797" indent="-241645">
              <a:defRPr>
                <a:solidFill>
                  <a:schemeClr val="tx1"/>
                </a:solidFill>
                <a:latin typeface="Book Antiqua" panose="02040602050305030304" pitchFamily="18" charset="0"/>
                <a:cs typeface="Arial" panose="020B0604020202020204" pitchFamily="34" charset="0"/>
              </a:defRPr>
            </a:lvl5pPr>
            <a:lvl6pPr marL="2658085" indent="-241645" eaLnBrk="0" fontAlgn="base" hangingPunct="0">
              <a:spcBef>
                <a:spcPct val="0"/>
              </a:spcBef>
              <a:spcAft>
                <a:spcPct val="0"/>
              </a:spcAft>
              <a:defRPr>
                <a:solidFill>
                  <a:schemeClr val="tx1"/>
                </a:solidFill>
                <a:latin typeface="Book Antiqua" panose="02040602050305030304" pitchFamily="18" charset="0"/>
                <a:cs typeface="Arial" panose="020B0604020202020204" pitchFamily="34" charset="0"/>
              </a:defRPr>
            </a:lvl6pPr>
            <a:lvl7pPr marL="3141373" indent="-241645" eaLnBrk="0" fontAlgn="base" hangingPunct="0">
              <a:spcBef>
                <a:spcPct val="0"/>
              </a:spcBef>
              <a:spcAft>
                <a:spcPct val="0"/>
              </a:spcAft>
              <a:defRPr>
                <a:solidFill>
                  <a:schemeClr val="tx1"/>
                </a:solidFill>
                <a:latin typeface="Book Antiqua" panose="02040602050305030304" pitchFamily="18" charset="0"/>
                <a:cs typeface="Arial" panose="020B0604020202020204" pitchFamily="34" charset="0"/>
              </a:defRPr>
            </a:lvl7pPr>
            <a:lvl8pPr marL="3624661" indent="-241645" eaLnBrk="0" fontAlgn="base" hangingPunct="0">
              <a:spcBef>
                <a:spcPct val="0"/>
              </a:spcBef>
              <a:spcAft>
                <a:spcPct val="0"/>
              </a:spcAft>
              <a:defRPr>
                <a:solidFill>
                  <a:schemeClr val="tx1"/>
                </a:solidFill>
                <a:latin typeface="Book Antiqua" panose="02040602050305030304" pitchFamily="18" charset="0"/>
                <a:cs typeface="Arial" panose="020B0604020202020204" pitchFamily="34" charset="0"/>
              </a:defRPr>
            </a:lvl8pPr>
            <a:lvl9pPr marL="4107949" indent="-241645" eaLnBrk="0" fontAlgn="base" hangingPunct="0">
              <a:spcBef>
                <a:spcPct val="0"/>
              </a:spcBef>
              <a:spcAft>
                <a:spcPct val="0"/>
              </a:spcAft>
              <a:defRPr>
                <a:solidFill>
                  <a:schemeClr val="tx1"/>
                </a:solidFill>
                <a:latin typeface="Book Antiqua" panose="02040602050305030304" pitchFamily="18" charset="0"/>
                <a:cs typeface="Arial" panose="020B0604020202020204" pitchFamily="34" charset="0"/>
              </a:defRPr>
            </a:lvl9pPr>
          </a:lstStyle>
          <a:p>
            <a:fld id="{F57E29FE-7C67-4B26-86F0-08DFDF929293}" type="slidenum">
              <a:rPr lang="en-US" altLang="en-US">
                <a:latin typeface="Arial" panose="020B0604020202020204" pitchFamily="34" charset="0"/>
              </a:rPr>
              <a:pPr/>
              <a:t>26</a:t>
            </a:fld>
            <a:endParaRPr lang="en-US" altLang="en-US">
              <a:latin typeface="Arial" panose="020B0604020202020204" pitchFamily="34" charset="0"/>
            </a:endParaRPr>
          </a:p>
        </p:txBody>
      </p:sp>
      <p:sp>
        <p:nvSpPr>
          <p:cNvPr id="54275" name="Rectangle 2">
            <a:extLst>
              <a:ext uri="{FF2B5EF4-FFF2-40B4-BE49-F238E27FC236}">
                <a16:creationId xmlns:a16="http://schemas.microsoft.com/office/drawing/2014/main" id="{CA12DC73-61A0-4CD7-934B-E2B32FA3E1B2}"/>
              </a:ext>
            </a:extLst>
          </p:cNvPr>
          <p:cNvSpPr>
            <a:spLocks noGrp="1" noRot="1" noChangeAspect="1" noChangeArrowheads="1" noTextEdit="1"/>
          </p:cNvSpPr>
          <p:nvPr>
            <p:ph type="sldImg"/>
          </p:nvPr>
        </p:nvSpPr>
        <p:spPr>
          <a:ln/>
        </p:spPr>
      </p:sp>
      <p:sp>
        <p:nvSpPr>
          <p:cNvPr id="54276" name="Rectangle 3">
            <a:extLst>
              <a:ext uri="{FF2B5EF4-FFF2-40B4-BE49-F238E27FC236}">
                <a16:creationId xmlns:a16="http://schemas.microsoft.com/office/drawing/2014/main" id="{129961C1-7914-4098-A2DB-91B5A633DDE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en-US"/>
          </a:p>
        </p:txBody>
      </p:sp>
      <p:sp>
        <p:nvSpPr>
          <p:cNvPr id="2" name="Date Placeholder 1">
            <a:extLst>
              <a:ext uri="{FF2B5EF4-FFF2-40B4-BE49-F238E27FC236}">
                <a16:creationId xmlns:a16="http://schemas.microsoft.com/office/drawing/2014/main" id="{CE377612-19F8-4844-8CC2-64222213F29A}"/>
              </a:ext>
            </a:extLst>
          </p:cNvPr>
          <p:cNvSpPr>
            <a:spLocks noGrp="1"/>
          </p:cNvSpPr>
          <p:nvPr>
            <p:ph type="dt" idx="1"/>
          </p:nvPr>
        </p:nvSpPr>
        <p:spPr/>
        <p:txBody>
          <a:bodyPr/>
          <a:lstStyle/>
          <a:p>
            <a:r>
              <a:rPr lang="en-US"/>
              <a:t>4/24/2022 am</a:t>
            </a:r>
          </a:p>
        </p:txBody>
      </p:sp>
      <p:sp>
        <p:nvSpPr>
          <p:cNvPr id="3" name="Footer Placeholder 2">
            <a:extLst>
              <a:ext uri="{FF2B5EF4-FFF2-40B4-BE49-F238E27FC236}">
                <a16:creationId xmlns:a16="http://schemas.microsoft.com/office/drawing/2014/main" id="{46F818BE-299D-46A6-A517-AC12DE0C9BF2}"/>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a:extLst>
              <a:ext uri="{FF2B5EF4-FFF2-40B4-BE49-F238E27FC236}">
                <a16:creationId xmlns:a16="http://schemas.microsoft.com/office/drawing/2014/main" id="{E5F73CDE-C321-402C-A26A-2D9F91909B94}"/>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Book Antiqua" panose="02040602050305030304" pitchFamily="18" charset="0"/>
                <a:cs typeface="Arial" panose="020B0604020202020204" pitchFamily="34" charset="0"/>
              </a:defRPr>
            </a:lvl1pPr>
            <a:lvl2pPr marL="785343" indent="-302055">
              <a:defRPr>
                <a:solidFill>
                  <a:schemeClr val="tx1"/>
                </a:solidFill>
                <a:latin typeface="Book Antiqua" panose="02040602050305030304" pitchFamily="18" charset="0"/>
                <a:cs typeface="Arial" panose="020B0604020202020204" pitchFamily="34" charset="0"/>
              </a:defRPr>
            </a:lvl2pPr>
            <a:lvl3pPr marL="1208221" indent="-241645">
              <a:defRPr>
                <a:solidFill>
                  <a:schemeClr val="tx1"/>
                </a:solidFill>
                <a:latin typeface="Book Antiqua" panose="02040602050305030304" pitchFamily="18" charset="0"/>
                <a:cs typeface="Arial" panose="020B0604020202020204" pitchFamily="34" charset="0"/>
              </a:defRPr>
            </a:lvl3pPr>
            <a:lvl4pPr marL="1691509" indent="-241645">
              <a:defRPr>
                <a:solidFill>
                  <a:schemeClr val="tx1"/>
                </a:solidFill>
                <a:latin typeface="Book Antiqua" panose="02040602050305030304" pitchFamily="18" charset="0"/>
                <a:cs typeface="Arial" panose="020B0604020202020204" pitchFamily="34" charset="0"/>
              </a:defRPr>
            </a:lvl4pPr>
            <a:lvl5pPr marL="2174797" indent="-241645">
              <a:defRPr>
                <a:solidFill>
                  <a:schemeClr val="tx1"/>
                </a:solidFill>
                <a:latin typeface="Book Antiqua" panose="02040602050305030304" pitchFamily="18" charset="0"/>
                <a:cs typeface="Arial" panose="020B0604020202020204" pitchFamily="34" charset="0"/>
              </a:defRPr>
            </a:lvl5pPr>
            <a:lvl6pPr marL="2658085" indent="-241645" eaLnBrk="0" fontAlgn="base" hangingPunct="0">
              <a:spcBef>
                <a:spcPct val="0"/>
              </a:spcBef>
              <a:spcAft>
                <a:spcPct val="0"/>
              </a:spcAft>
              <a:defRPr>
                <a:solidFill>
                  <a:schemeClr val="tx1"/>
                </a:solidFill>
                <a:latin typeface="Book Antiqua" panose="02040602050305030304" pitchFamily="18" charset="0"/>
                <a:cs typeface="Arial" panose="020B0604020202020204" pitchFamily="34" charset="0"/>
              </a:defRPr>
            </a:lvl6pPr>
            <a:lvl7pPr marL="3141373" indent="-241645" eaLnBrk="0" fontAlgn="base" hangingPunct="0">
              <a:spcBef>
                <a:spcPct val="0"/>
              </a:spcBef>
              <a:spcAft>
                <a:spcPct val="0"/>
              </a:spcAft>
              <a:defRPr>
                <a:solidFill>
                  <a:schemeClr val="tx1"/>
                </a:solidFill>
                <a:latin typeface="Book Antiqua" panose="02040602050305030304" pitchFamily="18" charset="0"/>
                <a:cs typeface="Arial" panose="020B0604020202020204" pitchFamily="34" charset="0"/>
              </a:defRPr>
            </a:lvl7pPr>
            <a:lvl8pPr marL="3624661" indent="-241645" eaLnBrk="0" fontAlgn="base" hangingPunct="0">
              <a:spcBef>
                <a:spcPct val="0"/>
              </a:spcBef>
              <a:spcAft>
                <a:spcPct val="0"/>
              </a:spcAft>
              <a:defRPr>
                <a:solidFill>
                  <a:schemeClr val="tx1"/>
                </a:solidFill>
                <a:latin typeface="Book Antiqua" panose="02040602050305030304" pitchFamily="18" charset="0"/>
                <a:cs typeface="Arial" panose="020B0604020202020204" pitchFamily="34" charset="0"/>
              </a:defRPr>
            </a:lvl8pPr>
            <a:lvl9pPr marL="4107949" indent="-241645" eaLnBrk="0" fontAlgn="base" hangingPunct="0">
              <a:spcBef>
                <a:spcPct val="0"/>
              </a:spcBef>
              <a:spcAft>
                <a:spcPct val="0"/>
              </a:spcAft>
              <a:defRPr>
                <a:solidFill>
                  <a:schemeClr val="tx1"/>
                </a:solidFill>
                <a:latin typeface="Book Antiqua" panose="02040602050305030304" pitchFamily="18" charset="0"/>
                <a:cs typeface="Arial" panose="020B0604020202020204" pitchFamily="34" charset="0"/>
              </a:defRPr>
            </a:lvl9pPr>
          </a:lstStyle>
          <a:p>
            <a:fld id="{8B486028-48CD-4B7A-A08B-D4A1E1ECEA23}" type="slidenum">
              <a:rPr lang="en-US" altLang="en-US">
                <a:latin typeface="Arial" panose="020B0604020202020204" pitchFamily="34" charset="0"/>
              </a:rPr>
              <a:pPr/>
              <a:t>27</a:t>
            </a:fld>
            <a:endParaRPr lang="en-US" altLang="en-US">
              <a:latin typeface="Arial" panose="020B0604020202020204" pitchFamily="34" charset="0"/>
            </a:endParaRPr>
          </a:p>
        </p:txBody>
      </p:sp>
      <p:sp>
        <p:nvSpPr>
          <p:cNvPr id="56323" name="Rectangle 2">
            <a:extLst>
              <a:ext uri="{FF2B5EF4-FFF2-40B4-BE49-F238E27FC236}">
                <a16:creationId xmlns:a16="http://schemas.microsoft.com/office/drawing/2014/main" id="{4D45053E-8E51-4F4D-B222-6C468131F82B}"/>
              </a:ext>
            </a:extLst>
          </p:cNvPr>
          <p:cNvSpPr>
            <a:spLocks noGrp="1" noRot="1" noChangeAspect="1" noChangeArrowheads="1" noTextEdit="1"/>
          </p:cNvSpPr>
          <p:nvPr>
            <p:ph type="sldImg"/>
          </p:nvPr>
        </p:nvSpPr>
        <p:spPr>
          <a:ln/>
        </p:spPr>
      </p:sp>
      <p:sp>
        <p:nvSpPr>
          <p:cNvPr id="56324" name="Rectangle 3">
            <a:extLst>
              <a:ext uri="{FF2B5EF4-FFF2-40B4-BE49-F238E27FC236}">
                <a16:creationId xmlns:a16="http://schemas.microsoft.com/office/drawing/2014/main" id="{80256866-BF35-40DC-A04C-052D1E5DABB3}"/>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en-US"/>
          </a:p>
        </p:txBody>
      </p:sp>
      <p:sp>
        <p:nvSpPr>
          <p:cNvPr id="2" name="Date Placeholder 1">
            <a:extLst>
              <a:ext uri="{FF2B5EF4-FFF2-40B4-BE49-F238E27FC236}">
                <a16:creationId xmlns:a16="http://schemas.microsoft.com/office/drawing/2014/main" id="{8595A4D6-2E0C-45D6-B1E9-BE4C0FD72EFE}"/>
              </a:ext>
            </a:extLst>
          </p:cNvPr>
          <p:cNvSpPr>
            <a:spLocks noGrp="1"/>
          </p:cNvSpPr>
          <p:nvPr>
            <p:ph type="dt" idx="1"/>
          </p:nvPr>
        </p:nvSpPr>
        <p:spPr/>
        <p:txBody>
          <a:bodyPr/>
          <a:lstStyle/>
          <a:p>
            <a:r>
              <a:rPr lang="en-US"/>
              <a:t>4/24/2022 am</a:t>
            </a:r>
          </a:p>
        </p:txBody>
      </p:sp>
      <p:sp>
        <p:nvSpPr>
          <p:cNvPr id="3" name="Footer Placeholder 2">
            <a:extLst>
              <a:ext uri="{FF2B5EF4-FFF2-40B4-BE49-F238E27FC236}">
                <a16:creationId xmlns:a16="http://schemas.microsoft.com/office/drawing/2014/main" id="{D68703FF-A8C3-48C5-9DC4-AFDF86FC950C}"/>
              </a:ext>
            </a:extLst>
          </p:cNvPr>
          <p:cNvSpPr>
            <a:spLocks noGrp="1"/>
          </p:cNvSpPr>
          <p:nvPr>
            <p:ph type="ftr" sz="quarter" idx="4"/>
          </p:nvPr>
        </p:nvSpPr>
        <p:spPr/>
        <p:txBody>
          <a:bodyPr/>
          <a:lstStyle/>
          <a:p>
            <a:r>
              <a:rPr lang="en-US"/>
              <a:t>Micky Galloway</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E6873571-8B77-457E-9E57-C79F786F93B1}"/>
              </a:ext>
            </a:extLst>
          </p:cNvPr>
          <p:cNvSpPr>
            <a:spLocks noGrp="1"/>
          </p:cNvSpPr>
          <p:nvPr>
            <p:ph type="dt" sz="half" idx="10"/>
          </p:nvPr>
        </p:nvSpPr>
        <p:spPr/>
        <p:txBody>
          <a:bodyPr/>
          <a:lstStyle>
            <a:lvl1pPr>
              <a:defRPr/>
            </a:lvl1pPr>
          </a:lstStyle>
          <a:p>
            <a:pPr>
              <a:defRPr/>
            </a:pPr>
            <a:fld id="{DA802C66-9523-4585-9E4B-1A0505A96A3B}" type="datetimeFigureOut">
              <a:rPr lang="en-US"/>
              <a:pPr>
                <a:defRPr/>
              </a:pPr>
              <a:t>4/29/2022</a:t>
            </a:fld>
            <a:endParaRPr lang="en-US"/>
          </a:p>
        </p:txBody>
      </p:sp>
      <p:sp>
        <p:nvSpPr>
          <p:cNvPr id="5" name="Footer Placeholder 4">
            <a:extLst>
              <a:ext uri="{FF2B5EF4-FFF2-40B4-BE49-F238E27FC236}">
                <a16:creationId xmlns:a16="http://schemas.microsoft.com/office/drawing/2014/main" id="{9CBAD844-5FA9-4691-873B-B528F5C9C0A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66A7686-706A-4D6F-AF14-4A9576228679}"/>
              </a:ext>
            </a:extLst>
          </p:cNvPr>
          <p:cNvSpPr>
            <a:spLocks noGrp="1"/>
          </p:cNvSpPr>
          <p:nvPr>
            <p:ph type="sldNum" sz="quarter" idx="12"/>
          </p:nvPr>
        </p:nvSpPr>
        <p:spPr/>
        <p:txBody>
          <a:bodyPr/>
          <a:lstStyle>
            <a:lvl1pPr>
              <a:defRPr/>
            </a:lvl1pPr>
          </a:lstStyle>
          <a:p>
            <a:fld id="{E8422181-B8E0-47C9-83BE-A65DCDFA9AB7}" type="slidenum">
              <a:rPr lang="en-US" altLang="en-US"/>
              <a:pPr/>
              <a:t>‹#›</a:t>
            </a:fld>
            <a:endParaRPr lang="en-US" altLang="en-US"/>
          </a:p>
        </p:txBody>
      </p:sp>
    </p:spTree>
    <p:extLst>
      <p:ext uri="{BB962C8B-B14F-4D97-AF65-F5344CB8AC3E}">
        <p14:creationId xmlns:p14="http://schemas.microsoft.com/office/powerpoint/2010/main" val="3770907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353501-6F3D-457C-86F8-E0B8AFB94AB3}"/>
              </a:ext>
            </a:extLst>
          </p:cNvPr>
          <p:cNvSpPr>
            <a:spLocks noGrp="1"/>
          </p:cNvSpPr>
          <p:nvPr>
            <p:ph type="dt" sz="half" idx="10"/>
          </p:nvPr>
        </p:nvSpPr>
        <p:spPr/>
        <p:txBody>
          <a:bodyPr/>
          <a:lstStyle>
            <a:lvl1pPr>
              <a:defRPr/>
            </a:lvl1pPr>
          </a:lstStyle>
          <a:p>
            <a:pPr>
              <a:defRPr/>
            </a:pPr>
            <a:fld id="{B2969981-0347-412B-A7D4-D1BB52831A62}" type="datetimeFigureOut">
              <a:rPr lang="en-US"/>
              <a:pPr>
                <a:defRPr/>
              </a:pPr>
              <a:t>4/29/2022</a:t>
            </a:fld>
            <a:endParaRPr lang="en-US"/>
          </a:p>
        </p:txBody>
      </p:sp>
      <p:sp>
        <p:nvSpPr>
          <p:cNvPr id="5" name="Footer Placeholder 4">
            <a:extLst>
              <a:ext uri="{FF2B5EF4-FFF2-40B4-BE49-F238E27FC236}">
                <a16:creationId xmlns:a16="http://schemas.microsoft.com/office/drawing/2014/main" id="{5D05AC3D-84B9-48EC-9790-48126C1F540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1041DC6-CB54-41C1-9DFA-8AB2AC902E2A}"/>
              </a:ext>
            </a:extLst>
          </p:cNvPr>
          <p:cNvSpPr>
            <a:spLocks noGrp="1"/>
          </p:cNvSpPr>
          <p:nvPr>
            <p:ph type="sldNum" sz="quarter" idx="12"/>
          </p:nvPr>
        </p:nvSpPr>
        <p:spPr/>
        <p:txBody>
          <a:bodyPr/>
          <a:lstStyle>
            <a:lvl1pPr>
              <a:defRPr/>
            </a:lvl1pPr>
          </a:lstStyle>
          <a:p>
            <a:fld id="{10ACECD1-1CA0-441D-A6A1-781FCF06CD62}" type="slidenum">
              <a:rPr lang="en-US" altLang="en-US"/>
              <a:pPr/>
              <a:t>‹#›</a:t>
            </a:fld>
            <a:endParaRPr lang="en-US" altLang="en-US"/>
          </a:p>
        </p:txBody>
      </p:sp>
    </p:spTree>
    <p:extLst>
      <p:ext uri="{BB962C8B-B14F-4D97-AF65-F5344CB8AC3E}">
        <p14:creationId xmlns:p14="http://schemas.microsoft.com/office/powerpoint/2010/main" val="4232592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88940E-01A5-4612-85ED-652611A9E188}"/>
              </a:ext>
            </a:extLst>
          </p:cNvPr>
          <p:cNvSpPr>
            <a:spLocks noGrp="1"/>
          </p:cNvSpPr>
          <p:nvPr>
            <p:ph type="dt" sz="half" idx="10"/>
          </p:nvPr>
        </p:nvSpPr>
        <p:spPr/>
        <p:txBody>
          <a:bodyPr/>
          <a:lstStyle>
            <a:lvl1pPr>
              <a:defRPr/>
            </a:lvl1pPr>
          </a:lstStyle>
          <a:p>
            <a:pPr>
              <a:defRPr/>
            </a:pPr>
            <a:fld id="{477700B0-44AD-4D6E-887A-EF66C3B4B31E}" type="datetimeFigureOut">
              <a:rPr lang="en-US"/>
              <a:pPr>
                <a:defRPr/>
              </a:pPr>
              <a:t>4/29/2022</a:t>
            </a:fld>
            <a:endParaRPr lang="en-US"/>
          </a:p>
        </p:txBody>
      </p:sp>
      <p:sp>
        <p:nvSpPr>
          <p:cNvPr id="5" name="Footer Placeholder 4">
            <a:extLst>
              <a:ext uri="{FF2B5EF4-FFF2-40B4-BE49-F238E27FC236}">
                <a16:creationId xmlns:a16="http://schemas.microsoft.com/office/drawing/2014/main" id="{D3ACC84E-5371-4DA7-9BBE-C3B3F025BCF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53D2593-36FC-4586-87D2-7D57332DA190}"/>
              </a:ext>
            </a:extLst>
          </p:cNvPr>
          <p:cNvSpPr>
            <a:spLocks noGrp="1"/>
          </p:cNvSpPr>
          <p:nvPr>
            <p:ph type="sldNum" sz="quarter" idx="12"/>
          </p:nvPr>
        </p:nvSpPr>
        <p:spPr/>
        <p:txBody>
          <a:bodyPr/>
          <a:lstStyle>
            <a:lvl1pPr>
              <a:defRPr/>
            </a:lvl1pPr>
          </a:lstStyle>
          <a:p>
            <a:fld id="{7FA2368A-835F-4F83-BCA1-57E764AE9C2A}" type="slidenum">
              <a:rPr lang="en-US" altLang="en-US"/>
              <a:pPr/>
              <a:t>‹#›</a:t>
            </a:fld>
            <a:endParaRPr lang="en-US" altLang="en-US"/>
          </a:p>
        </p:txBody>
      </p:sp>
    </p:spTree>
    <p:extLst>
      <p:ext uri="{BB962C8B-B14F-4D97-AF65-F5344CB8AC3E}">
        <p14:creationId xmlns:p14="http://schemas.microsoft.com/office/powerpoint/2010/main" val="3936197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6541D3-CEE0-448F-9000-46CB7901362F}"/>
              </a:ext>
            </a:extLst>
          </p:cNvPr>
          <p:cNvSpPr>
            <a:spLocks noGrp="1"/>
          </p:cNvSpPr>
          <p:nvPr>
            <p:ph type="dt" sz="half" idx="10"/>
          </p:nvPr>
        </p:nvSpPr>
        <p:spPr/>
        <p:txBody>
          <a:bodyPr/>
          <a:lstStyle>
            <a:lvl1pPr>
              <a:defRPr/>
            </a:lvl1pPr>
          </a:lstStyle>
          <a:p>
            <a:pPr>
              <a:defRPr/>
            </a:pPr>
            <a:fld id="{64C5BBFD-F746-445F-B40D-A7ECDF1D6912}" type="datetimeFigureOut">
              <a:rPr lang="en-US"/>
              <a:pPr>
                <a:defRPr/>
              </a:pPr>
              <a:t>4/29/2022</a:t>
            </a:fld>
            <a:endParaRPr lang="en-US"/>
          </a:p>
        </p:txBody>
      </p:sp>
      <p:sp>
        <p:nvSpPr>
          <p:cNvPr id="5" name="Footer Placeholder 4">
            <a:extLst>
              <a:ext uri="{FF2B5EF4-FFF2-40B4-BE49-F238E27FC236}">
                <a16:creationId xmlns:a16="http://schemas.microsoft.com/office/drawing/2014/main" id="{9C399FDF-6FCF-4C0C-A101-2434957E9B1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94C7C1D-BD72-440F-80FB-5C8625D70101}"/>
              </a:ext>
            </a:extLst>
          </p:cNvPr>
          <p:cNvSpPr>
            <a:spLocks noGrp="1"/>
          </p:cNvSpPr>
          <p:nvPr>
            <p:ph type="sldNum" sz="quarter" idx="12"/>
          </p:nvPr>
        </p:nvSpPr>
        <p:spPr/>
        <p:txBody>
          <a:bodyPr/>
          <a:lstStyle>
            <a:lvl1pPr>
              <a:defRPr/>
            </a:lvl1pPr>
          </a:lstStyle>
          <a:p>
            <a:fld id="{CAFE6FF8-6023-4557-9103-2B27141AC1B2}" type="slidenum">
              <a:rPr lang="en-US" altLang="en-US"/>
              <a:pPr/>
              <a:t>‹#›</a:t>
            </a:fld>
            <a:endParaRPr lang="en-US" altLang="en-US"/>
          </a:p>
        </p:txBody>
      </p:sp>
    </p:spTree>
    <p:extLst>
      <p:ext uri="{BB962C8B-B14F-4D97-AF65-F5344CB8AC3E}">
        <p14:creationId xmlns:p14="http://schemas.microsoft.com/office/powerpoint/2010/main" val="2136763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D581ACE-B8A1-479B-A8AA-E83E0EDD2185}"/>
              </a:ext>
            </a:extLst>
          </p:cNvPr>
          <p:cNvSpPr>
            <a:spLocks noGrp="1"/>
          </p:cNvSpPr>
          <p:nvPr>
            <p:ph type="dt" sz="half" idx="10"/>
          </p:nvPr>
        </p:nvSpPr>
        <p:spPr/>
        <p:txBody>
          <a:bodyPr/>
          <a:lstStyle>
            <a:lvl1pPr>
              <a:defRPr/>
            </a:lvl1pPr>
          </a:lstStyle>
          <a:p>
            <a:pPr>
              <a:defRPr/>
            </a:pPr>
            <a:fld id="{1F5CE0B3-A118-4F35-B9E3-6B5D118FED8F}" type="datetimeFigureOut">
              <a:rPr lang="en-US"/>
              <a:pPr>
                <a:defRPr/>
              </a:pPr>
              <a:t>4/29/2022</a:t>
            </a:fld>
            <a:endParaRPr lang="en-US"/>
          </a:p>
        </p:txBody>
      </p:sp>
      <p:sp>
        <p:nvSpPr>
          <p:cNvPr id="5" name="Footer Placeholder 4">
            <a:extLst>
              <a:ext uri="{FF2B5EF4-FFF2-40B4-BE49-F238E27FC236}">
                <a16:creationId xmlns:a16="http://schemas.microsoft.com/office/drawing/2014/main" id="{C7E7161F-61B2-46E7-AEC0-1CBCF365F7F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69EAF35-FA31-4C8B-A334-FD221035231F}"/>
              </a:ext>
            </a:extLst>
          </p:cNvPr>
          <p:cNvSpPr>
            <a:spLocks noGrp="1"/>
          </p:cNvSpPr>
          <p:nvPr>
            <p:ph type="sldNum" sz="quarter" idx="12"/>
          </p:nvPr>
        </p:nvSpPr>
        <p:spPr/>
        <p:txBody>
          <a:bodyPr/>
          <a:lstStyle>
            <a:lvl1pPr>
              <a:defRPr/>
            </a:lvl1pPr>
          </a:lstStyle>
          <a:p>
            <a:fld id="{37CE0156-8897-4C05-BD25-BBC45A882936}" type="slidenum">
              <a:rPr lang="en-US" altLang="en-US"/>
              <a:pPr/>
              <a:t>‹#›</a:t>
            </a:fld>
            <a:endParaRPr lang="en-US" altLang="en-US"/>
          </a:p>
        </p:txBody>
      </p:sp>
    </p:spTree>
    <p:extLst>
      <p:ext uri="{BB962C8B-B14F-4D97-AF65-F5344CB8AC3E}">
        <p14:creationId xmlns:p14="http://schemas.microsoft.com/office/powerpoint/2010/main" val="1507106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5C0074BD-A7E1-40A8-A82A-DA76247352C9}"/>
              </a:ext>
            </a:extLst>
          </p:cNvPr>
          <p:cNvSpPr>
            <a:spLocks noGrp="1"/>
          </p:cNvSpPr>
          <p:nvPr>
            <p:ph type="dt" sz="half" idx="10"/>
          </p:nvPr>
        </p:nvSpPr>
        <p:spPr/>
        <p:txBody>
          <a:bodyPr/>
          <a:lstStyle>
            <a:lvl1pPr>
              <a:defRPr/>
            </a:lvl1pPr>
          </a:lstStyle>
          <a:p>
            <a:pPr>
              <a:defRPr/>
            </a:pPr>
            <a:fld id="{17423B25-929E-4AAF-9679-A1472682A9FE}" type="datetimeFigureOut">
              <a:rPr lang="en-US"/>
              <a:pPr>
                <a:defRPr/>
              </a:pPr>
              <a:t>4/29/2022</a:t>
            </a:fld>
            <a:endParaRPr lang="en-US"/>
          </a:p>
        </p:txBody>
      </p:sp>
      <p:sp>
        <p:nvSpPr>
          <p:cNvPr id="6" name="Footer Placeholder 4">
            <a:extLst>
              <a:ext uri="{FF2B5EF4-FFF2-40B4-BE49-F238E27FC236}">
                <a16:creationId xmlns:a16="http://schemas.microsoft.com/office/drawing/2014/main" id="{F7A3511E-FA85-4AA0-A5DA-B6D9FB149FE5}"/>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5B6F7043-4AAF-4CD4-9726-6063A66D069B}"/>
              </a:ext>
            </a:extLst>
          </p:cNvPr>
          <p:cNvSpPr>
            <a:spLocks noGrp="1"/>
          </p:cNvSpPr>
          <p:nvPr>
            <p:ph type="sldNum" sz="quarter" idx="12"/>
          </p:nvPr>
        </p:nvSpPr>
        <p:spPr/>
        <p:txBody>
          <a:bodyPr/>
          <a:lstStyle>
            <a:lvl1pPr>
              <a:defRPr/>
            </a:lvl1pPr>
          </a:lstStyle>
          <a:p>
            <a:fld id="{1DAC36BE-106C-4254-BEBA-D7748784F939}" type="slidenum">
              <a:rPr lang="en-US" altLang="en-US"/>
              <a:pPr/>
              <a:t>‹#›</a:t>
            </a:fld>
            <a:endParaRPr lang="en-US" altLang="en-US"/>
          </a:p>
        </p:txBody>
      </p:sp>
    </p:spTree>
    <p:extLst>
      <p:ext uri="{BB962C8B-B14F-4D97-AF65-F5344CB8AC3E}">
        <p14:creationId xmlns:p14="http://schemas.microsoft.com/office/powerpoint/2010/main" val="1942060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174887C2-4397-4D5F-BFF4-F29C96F1FE83}"/>
              </a:ext>
            </a:extLst>
          </p:cNvPr>
          <p:cNvSpPr>
            <a:spLocks noGrp="1"/>
          </p:cNvSpPr>
          <p:nvPr>
            <p:ph type="dt" sz="half" idx="10"/>
          </p:nvPr>
        </p:nvSpPr>
        <p:spPr/>
        <p:txBody>
          <a:bodyPr/>
          <a:lstStyle>
            <a:lvl1pPr>
              <a:defRPr/>
            </a:lvl1pPr>
          </a:lstStyle>
          <a:p>
            <a:pPr>
              <a:defRPr/>
            </a:pPr>
            <a:fld id="{509012CA-4EBB-4EDF-9A7B-82AA6FEE1DD9}" type="datetimeFigureOut">
              <a:rPr lang="en-US"/>
              <a:pPr>
                <a:defRPr/>
              </a:pPr>
              <a:t>4/29/2022</a:t>
            </a:fld>
            <a:endParaRPr lang="en-US"/>
          </a:p>
        </p:txBody>
      </p:sp>
      <p:sp>
        <p:nvSpPr>
          <p:cNvPr id="8" name="Footer Placeholder 4">
            <a:extLst>
              <a:ext uri="{FF2B5EF4-FFF2-40B4-BE49-F238E27FC236}">
                <a16:creationId xmlns:a16="http://schemas.microsoft.com/office/drawing/2014/main" id="{5230FEE1-1AB8-4721-9E33-6675AC677C2B}"/>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98766CD4-3FEA-42B9-8A83-4D8951F6854F}"/>
              </a:ext>
            </a:extLst>
          </p:cNvPr>
          <p:cNvSpPr>
            <a:spLocks noGrp="1"/>
          </p:cNvSpPr>
          <p:nvPr>
            <p:ph type="sldNum" sz="quarter" idx="12"/>
          </p:nvPr>
        </p:nvSpPr>
        <p:spPr/>
        <p:txBody>
          <a:bodyPr/>
          <a:lstStyle>
            <a:lvl1pPr>
              <a:defRPr/>
            </a:lvl1pPr>
          </a:lstStyle>
          <a:p>
            <a:fld id="{5D478DA1-0F11-47A2-9DDA-C106A907FA0D}" type="slidenum">
              <a:rPr lang="en-US" altLang="en-US"/>
              <a:pPr/>
              <a:t>‹#›</a:t>
            </a:fld>
            <a:endParaRPr lang="en-US" altLang="en-US"/>
          </a:p>
        </p:txBody>
      </p:sp>
    </p:spTree>
    <p:extLst>
      <p:ext uri="{BB962C8B-B14F-4D97-AF65-F5344CB8AC3E}">
        <p14:creationId xmlns:p14="http://schemas.microsoft.com/office/powerpoint/2010/main" val="2398904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5D6CD30E-26BD-4B96-B50D-123CDAF5FD88}"/>
              </a:ext>
            </a:extLst>
          </p:cNvPr>
          <p:cNvSpPr>
            <a:spLocks noGrp="1"/>
          </p:cNvSpPr>
          <p:nvPr>
            <p:ph type="dt" sz="half" idx="10"/>
          </p:nvPr>
        </p:nvSpPr>
        <p:spPr/>
        <p:txBody>
          <a:bodyPr/>
          <a:lstStyle>
            <a:lvl1pPr>
              <a:defRPr/>
            </a:lvl1pPr>
          </a:lstStyle>
          <a:p>
            <a:pPr>
              <a:defRPr/>
            </a:pPr>
            <a:fld id="{0CEB2755-D960-4ACE-8342-1C4C5A478368}" type="datetimeFigureOut">
              <a:rPr lang="en-US"/>
              <a:pPr>
                <a:defRPr/>
              </a:pPr>
              <a:t>4/29/2022</a:t>
            </a:fld>
            <a:endParaRPr lang="en-US"/>
          </a:p>
        </p:txBody>
      </p:sp>
      <p:sp>
        <p:nvSpPr>
          <p:cNvPr id="4" name="Footer Placeholder 4">
            <a:extLst>
              <a:ext uri="{FF2B5EF4-FFF2-40B4-BE49-F238E27FC236}">
                <a16:creationId xmlns:a16="http://schemas.microsoft.com/office/drawing/2014/main" id="{023EF3C0-878C-4554-87F9-2D2763A70E58}"/>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1CB4AF4D-9CC2-4C50-A7C0-6C91AF810691}"/>
              </a:ext>
            </a:extLst>
          </p:cNvPr>
          <p:cNvSpPr>
            <a:spLocks noGrp="1"/>
          </p:cNvSpPr>
          <p:nvPr>
            <p:ph type="sldNum" sz="quarter" idx="12"/>
          </p:nvPr>
        </p:nvSpPr>
        <p:spPr/>
        <p:txBody>
          <a:bodyPr/>
          <a:lstStyle>
            <a:lvl1pPr>
              <a:defRPr/>
            </a:lvl1pPr>
          </a:lstStyle>
          <a:p>
            <a:fld id="{FCA636D2-6E34-457D-908B-8479D4CDA6F8}" type="slidenum">
              <a:rPr lang="en-US" altLang="en-US"/>
              <a:pPr/>
              <a:t>‹#›</a:t>
            </a:fld>
            <a:endParaRPr lang="en-US" altLang="en-US"/>
          </a:p>
        </p:txBody>
      </p:sp>
    </p:spTree>
    <p:extLst>
      <p:ext uri="{BB962C8B-B14F-4D97-AF65-F5344CB8AC3E}">
        <p14:creationId xmlns:p14="http://schemas.microsoft.com/office/powerpoint/2010/main" val="1263394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E38F1EAE-3A13-465E-B5CB-DBE675B1B557}"/>
              </a:ext>
            </a:extLst>
          </p:cNvPr>
          <p:cNvSpPr>
            <a:spLocks noGrp="1"/>
          </p:cNvSpPr>
          <p:nvPr>
            <p:ph type="dt" sz="half" idx="10"/>
          </p:nvPr>
        </p:nvSpPr>
        <p:spPr/>
        <p:txBody>
          <a:bodyPr/>
          <a:lstStyle>
            <a:lvl1pPr>
              <a:defRPr/>
            </a:lvl1pPr>
          </a:lstStyle>
          <a:p>
            <a:pPr>
              <a:defRPr/>
            </a:pPr>
            <a:fld id="{1FD912D2-2D68-4865-96A3-EEF99EA01CBC}" type="datetimeFigureOut">
              <a:rPr lang="en-US"/>
              <a:pPr>
                <a:defRPr/>
              </a:pPr>
              <a:t>4/29/2022</a:t>
            </a:fld>
            <a:endParaRPr lang="en-US"/>
          </a:p>
        </p:txBody>
      </p:sp>
      <p:sp>
        <p:nvSpPr>
          <p:cNvPr id="3" name="Footer Placeholder 4">
            <a:extLst>
              <a:ext uri="{FF2B5EF4-FFF2-40B4-BE49-F238E27FC236}">
                <a16:creationId xmlns:a16="http://schemas.microsoft.com/office/drawing/2014/main" id="{82BFDBC1-A820-480D-9D45-BEF2C9675FB3}"/>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2ED7B8FD-8EF1-4D17-AF30-5B56626F1813}"/>
              </a:ext>
            </a:extLst>
          </p:cNvPr>
          <p:cNvSpPr>
            <a:spLocks noGrp="1"/>
          </p:cNvSpPr>
          <p:nvPr>
            <p:ph type="sldNum" sz="quarter" idx="12"/>
          </p:nvPr>
        </p:nvSpPr>
        <p:spPr/>
        <p:txBody>
          <a:bodyPr/>
          <a:lstStyle>
            <a:lvl1pPr>
              <a:defRPr/>
            </a:lvl1pPr>
          </a:lstStyle>
          <a:p>
            <a:fld id="{367C6139-E757-415D-B93D-4AE086669F98}" type="slidenum">
              <a:rPr lang="en-US" altLang="en-US"/>
              <a:pPr/>
              <a:t>‹#›</a:t>
            </a:fld>
            <a:endParaRPr lang="en-US" altLang="en-US"/>
          </a:p>
        </p:txBody>
      </p:sp>
    </p:spTree>
    <p:extLst>
      <p:ext uri="{BB962C8B-B14F-4D97-AF65-F5344CB8AC3E}">
        <p14:creationId xmlns:p14="http://schemas.microsoft.com/office/powerpoint/2010/main" val="2479137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79642CC1-04D9-44B4-AD17-7A860E0C667B}"/>
              </a:ext>
            </a:extLst>
          </p:cNvPr>
          <p:cNvSpPr>
            <a:spLocks noGrp="1"/>
          </p:cNvSpPr>
          <p:nvPr>
            <p:ph type="dt" sz="half" idx="10"/>
          </p:nvPr>
        </p:nvSpPr>
        <p:spPr/>
        <p:txBody>
          <a:bodyPr/>
          <a:lstStyle>
            <a:lvl1pPr>
              <a:defRPr/>
            </a:lvl1pPr>
          </a:lstStyle>
          <a:p>
            <a:pPr>
              <a:defRPr/>
            </a:pPr>
            <a:fld id="{EF4DC25D-1C6A-40D8-AC48-536CD3C43396}" type="datetimeFigureOut">
              <a:rPr lang="en-US"/>
              <a:pPr>
                <a:defRPr/>
              </a:pPr>
              <a:t>4/29/2022</a:t>
            </a:fld>
            <a:endParaRPr lang="en-US"/>
          </a:p>
        </p:txBody>
      </p:sp>
      <p:sp>
        <p:nvSpPr>
          <p:cNvPr id="6" name="Footer Placeholder 4">
            <a:extLst>
              <a:ext uri="{FF2B5EF4-FFF2-40B4-BE49-F238E27FC236}">
                <a16:creationId xmlns:a16="http://schemas.microsoft.com/office/drawing/2014/main" id="{2D25DB5D-306D-4DEA-BE7F-B1811224C7B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B0C8CB35-23CE-4CD8-B187-399A9E6B09EB}"/>
              </a:ext>
            </a:extLst>
          </p:cNvPr>
          <p:cNvSpPr>
            <a:spLocks noGrp="1"/>
          </p:cNvSpPr>
          <p:nvPr>
            <p:ph type="sldNum" sz="quarter" idx="12"/>
          </p:nvPr>
        </p:nvSpPr>
        <p:spPr/>
        <p:txBody>
          <a:bodyPr/>
          <a:lstStyle>
            <a:lvl1pPr>
              <a:defRPr/>
            </a:lvl1pPr>
          </a:lstStyle>
          <a:p>
            <a:fld id="{CC10F33B-BC64-4005-830E-C48005A97AA6}" type="slidenum">
              <a:rPr lang="en-US" altLang="en-US"/>
              <a:pPr/>
              <a:t>‹#›</a:t>
            </a:fld>
            <a:endParaRPr lang="en-US" altLang="en-US"/>
          </a:p>
        </p:txBody>
      </p:sp>
    </p:spTree>
    <p:extLst>
      <p:ext uri="{BB962C8B-B14F-4D97-AF65-F5344CB8AC3E}">
        <p14:creationId xmlns:p14="http://schemas.microsoft.com/office/powerpoint/2010/main" val="26739057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6453C8A1-8414-4A81-B352-C2442A594368}"/>
              </a:ext>
            </a:extLst>
          </p:cNvPr>
          <p:cNvSpPr>
            <a:spLocks noGrp="1"/>
          </p:cNvSpPr>
          <p:nvPr>
            <p:ph type="dt" sz="half" idx="10"/>
          </p:nvPr>
        </p:nvSpPr>
        <p:spPr/>
        <p:txBody>
          <a:bodyPr/>
          <a:lstStyle>
            <a:lvl1pPr>
              <a:defRPr/>
            </a:lvl1pPr>
          </a:lstStyle>
          <a:p>
            <a:pPr>
              <a:defRPr/>
            </a:pPr>
            <a:fld id="{FB700949-ED62-46FA-8EFA-4ED005CA5F55}" type="datetimeFigureOut">
              <a:rPr lang="en-US"/>
              <a:pPr>
                <a:defRPr/>
              </a:pPr>
              <a:t>4/29/2022</a:t>
            </a:fld>
            <a:endParaRPr lang="en-US"/>
          </a:p>
        </p:txBody>
      </p:sp>
      <p:sp>
        <p:nvSpPr>
          <p:cNvPr id="6" name="Footer Placeholder 4">
            <a:extLst>
              <a:ext uri="{FF2B5EF4-FFF2-40B4-BE49-F238E27FC236}">
                <a16:creationId xmlns:a16="http://schemas.microsoft.com/office/drawing/2014/main" id="{34362343-1B20-4267-AD5D-D6CDFC72D118}"/>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48CBE539-D990-4E20-81AD-AC512E15C25F}"/>
              </a:ext>
            </a:extLst>
          </p:cNvPr>
          <p:cNvSpPr>
            <a:spLocks noGrp="1"/>
          </p:cNvSpPr>
          <p:nvPr>
            <p:ph type="sldNum" sz="quarter" idx="12"/>
          </p:nvPr>
        </p:nvSpPr>
        <p:spPr/>
        <p:txBody>
          <a:bodyPr/>
          <a:lstStyle>
            <a:lvl1pPr>
              <a:defRPr/>
            </a:lvl1pPr>
          </a:lstStyle>
          <a:p>
            <a:fld id="{43E031F6-C699-4110-AD3C-D49F8224D5B3}" type="slidenum">
              <a:rPr lang="en-US" altLang="en-US"/>
              <a:pPr/>
              <a:t>‹#›</a:t>
            </a:fld>
            <a:endParaRPr lang="en-US" altLang="en-US"/>
          </a:p>
        </p:txBody>
      </p:sp>
    </p:spTree>
    <p:extLst>
      <p:ext uri="{BB962C8B-B14F-4D97-AF65-F5344CB8AC3E}">
        <p14:creationId xmlns:p14="http://schemas.microsoft.com/office/powerpoint/2010/main" val="3974870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C17D8C69-A690-44EE-8C91-0FFFFA8A2D3E}"/>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1B57809F-4096-47DC-84AE-6951FEA97F4D}"/>
              </a:ext>
            </a:extLst>
          </p:cNvPr>
          <p:cNvSpPr>
            <a:spLocks noGrp="1"/>
          </p:cNvSpPr>
          <p:nvPr>
            <p:ph type="body" idx="1"/>
          </p:nvPr>
        </p:nvSpPr>
        <p:spPr bwMode="auto">
          <a:xfrm>
            <a:off x="457200" y="1600202"/>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E61827C2-9E6B-48CA-ACD5-CDAF76892105}"/>
              </a:ext>
            </a:extLst>
          </p:cNvPr>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1665267B-3B4A-4C0B-9E46-98D91F205994}" type="datetimeFigureOut">
              <a:rPr lang="en-US"/>
              <a:pPr>
                <a:defRPr/>
              </a:pPr>
              <a:t>4/29/2022</a:t>
            </a:fld>
            <a:endParaRPr lang="en-US"/>
          </a:p>
        </p:txBody>
      </p:sp>
      <p:sp>
        <p:nvSpPr>
          <p:cNvPr id="5" name="Footer Placeholder 4">
            <a:extLst>
              <a:ext uri="{FF2B5EF4-FFF2-40B4-BE49-F238E27FC236}">
                <a16:creationId xmlns:a16="http://schemas.microsoft.com/office/drawing/2014/main" id="{2D9EFADA-1110-43C1-AA87-717999EEE1EF}"/>
              </a:ext>
            </a:extLst>
          </p:cNvPr>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7794B65E-987F-46DB-968D-B5E2A67148A8}"/>
              </a:ext>
            </a:extLst>
          </p:cNvPr>
          <p:cNvSpPr>
            <a:spLocks noGrp="1"/>
          </p:cNvSpPr>
          <p:nvPr>
            <p:ph type="sldNum" sz="quarter" idx="4"/>
          </p:nvPr>
        </p:nvSpPr>
        <p:spPr>
          <a:xfrm>
            <a:off x="6553200" y="6356352"/>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913D8006-5DEE-47BF-A023-37BAD85D8887}" type="slidenum">
              <a:rPr lang="en-US" altLang="en-US"/>
              <a:pPr/>
              <a:t>‹#›</a:t>
            </a:fld>
            <a:endParaRPr lang="en-US" altLang="en-US"/>
          </a:p>
        </p:txBody>
      </p:sp>
    </p:spTree>
    <p:extLst>
      <p:ext uri="{BB962C8B-B14F-4D97-AF65-F5344CB8AC3E}">
        <p14:creationId xmlns:p14="http://schemas.microsoft.com/office/powerpoint/2010/main" val="2787953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en.wikipedia.org/wiki/File:Samuel_Armas_Aug19_1999.jpg"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www.justfacts.com/abortion.asp#_ftn48" TargetMode="External"/><Relationship Id="rId13" Type="http://schemas.openxmlformats.org/officeDocument/2006/relationships/hyperlink" Target="https://www.justfacts.com/abortion.asp#_ftn53" TargetMode="External"/><Relationship Id="rId3" Type="http://schemas.openxmlformats.org/officeDocument/2006/relationships/hyperlink" Target="https://www.justfacts.com/abortion.asp#_ftn43" TargetMode="External"/><Relationship Id="rId7" Type="http://schemas.openxmlformats.org/officeDocument/2006/relationships/hyperlink" Target="https://www.justfacts.com/abortion.asp#_ftn47" TargetMode="External"/><Relationship Id="rId12" Type="http://schemas.openxmlformats.org/officeDocument/2006/relationships/hyperlink" Target="https://www.justfacts.com/abortion.asp#_ftn52" TargetMode="External"/><Relationship Id="rId2" Type="http://schemas.openxmlformats.org/officeDocument/2006/relationships/hyperlink" Target="https://www.justfacts.com/abortion.asp#_ftn42" TargetMode="External"/><Relationship Id="rId1" Type="http://schemas.openxmlformats.org/officeDocument/2006/relationships/slideLayout" Target="../slideLayouts/slideLayout2.xml"/><Relationship Id="rId6" Type="http://schemas.openxmlformats.org/officeDocument/2006/relationships/hyperlink" Target="https://www.justfacts.com/abortion.asp#_ftn46" TargetMode="External"/><Relationship Id="rId11" Type="http://schemas.openxmlformats.org/officeDocument/2006/relationships/hyperlink" Target="https://www.justfacts.com/abortion.asp#_ftn51" TargetMode="External"/><Relationship Id="rId5" Type="http://schemas.openxmlformats.org/officeDocument/2006/relationships/hyperlink" Target="https://www.justfacts.com/abortion.asp#_ftn45" TargetMode="External"/><Relationship Id="rId10" Type="http://schemas.openxmlformats.org/officeDocument/2006/relationships/hyperlink" Target="https://www.justfacts.com/abortion.asp#_ftn50" TargetMode="External"/><Relationship Id="rId4" Type="http://schemas.openxmlformats.org/officeDocument/2006/relationships/hyperlink" Target="https://www.justfacts.com/abortion.asp#_ftn44" TargetMode="External"/><Relationship Id="rId9" Type="http://schemas.openxmlformats.org/officeDocument/2006/relationships/hyperlink" Target="https://www.justfacts.com/abortion.asp#_ftn49"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justfacts.com/abortion.asp#_ftn65" TargetMode="External"/><Relationship Id="rId2" Type="http://schemas.openxmlformats.org/officeDocument/2006/relationships/hyperlink" Target="https://www.justfacts.com/abortion.asp#_ftn64" TargetMode="External"/><Relationship Id="rId1" Type="http://schemas.openxmlformats.org/officeDocument/2006/relationships/slideLayout" Target="../slideLayouts/slideLayout2.xml"/><Relationship Id="rId5" Type="http://schemas.openxmlformats.org/officeDocument/2006/relationships/hyperlink" Target="https://www.justfacts.com/abortion.asp#_ftn67" TargetMode="External"/><Relationship Id="rId4" Type="http://schemas.openxmlformats.org/officeDocument/2006/relationships/hyperlink" Target="https://www.justfacts.com/abortion.asp#_ftn66"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justfacts.com/images/abortion/7weeks-full.jpg" TargetMode="External"/><Relationship Id="rId1" Type="http://schemas.openxmlformats.org/officeDocument/2006/relationships/slideLayout" Target="../slideLayouts/slideLayout2.xml"/><Relationship Id="rId6" Type="http://schemas.openxmlformats.org/officeDocument/2006/relationships/hyperlink" Target="https://www.justfacts.com/abortion.asp#_ftn70" TargetMode="External"/><Relationship Id="rId5" Type="http://schemas.openxmlformats.org/officeDocument/2006/relationships/hyperlink" Target="https://www.justfacts.com/abortion.asp#_ftn69" TargetMode="External"/><Relationship Id="rId4" Type="http://schemas.openxmlformats.org/officeDocument/2006/relationships/hyperlink" Target="https://www.justfacts.com/abortion.asp#_ftn68"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justfacts.com/abortion.asp#_ftn73" TargetMode="External"/><Relationship Id="rId2" Type="http://schemas.openxmlformats.org/officeDocument/2006/relationships/hyperlink" Target="https://www.justfacts.com/abortion.asp#_ftn72" TargetMode="External"/><Relationship Id="rId1" Type="http://schemas.openxmlformats.org/officeDocument/2006/relationships/slideLayout" Target="../slideLayouts/slideLayout2.xml"/><Relationship Id="rId4" Type="http://schemas.openxmlformats.org/officeDocument/2006/relationships/hyperlink" Target="https://www.justfacts.com/abortion.asp#_ftn74"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justfacts.com/abortion.asp#_ftn76" TargetMode="External"/><Relationship Id="rId2" Type="http://schemas.openxmlformats.org/officeDocument/2006/relationships/hyperlink" Target="https://www.justfacts.com/abortion.asp#_ftn75" TargetMode="Externa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hyperlink" Target="http://www.justfacts.com/images/abortion/11weeks-full.jpg"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justfacts.com/abortion.asp#_ftn79" TargetMode="External"/><Relationship Id="rId2" Type="http://schemas.openxmlformats.org/officeDocument/2006/relationships/hyperlink" Target="https://www.justfacts.com/abortion.asp#_ftn78" TargetMode="External"/><Relationship Id="rId1" Type="http://schemas.openxmlformats.org/officeDocument/2006/relationships/slideLayout" Target="../slideLayouts/slideLayout2.xml"/><Relationship Id="rId4" Type="http://schemas.openxmlformats.org/officeDocument/2006/relationships/hyperlink" Target="https://www.justfacts.com/abortion.asp#_ftn81"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justfacts.com/images/abortion/16weeks-full.jpg" TargetMode="External"/><Relationship Id="rId2" Type="http://schemas.openxmlformats.org/officeDocument/2006/relationships/hyperlink" Target="https://www.justfacts.com/abortion.asp#_ftn82" TargetMode="Externa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8.xml.rels><?xml version="1.0" encoding="UTF-8" standalone="yes"?>
<Relationships xmlns="http://schemas.openxmlformats.org/package/2006/relationships"><Relationship Id="rId3" Type="http://schemas.openxmlformats.org/officeDocument/2006/relationships/hyperlink" Target="https://www.justfacts.com/abortion.asp#_ftn85" TargetMode="External"/><Relationship Id="rId2" Type="http://schemas.openxmlformats.org/officeDocument/2006/relationships/hyperlink" Target="https://www.justfacts.com/abortion.asp#_ftn84"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justfactsdaily.com/when-do-humans-begin-to-feel-pain/" TargetMode="External"/><Relationship Id="rId2" Type="http://schemas.openxmlformats.org/officeDocument/2006/relationships/hyperlink" Target="https://www.justfacts.com/abortion.asp#_ftn87" TargetMode="Externa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hyperlink" Target="http://www.justfacts.com/images/abortion/20weeks-full.jpg"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Pregnancy" TargetMode="External"/><Relationship Id="rId7" Type="http://schemas.openxmlformats.org/officeDocument/2006/relationships/hyperlink" Target="https://en.wikipedia.org/wiki/Definitions_of_abortion"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en.wikipedia.org/wiki/Abortion#cite_note-definition-1" TargetMode="External"/><Relationship Id="rId5" Type="http://schemas.openxmlformats.org/officeDocument/2006/relationships/hyperlink" Target="https://en.wikipedia.org/wiki/Fetus" TargetMode="External"/><Relationship Id="rId4" Type="http://schemas.openxmlformats.org/officeDocument/2006/relationships/hyperlink" Target="https://en.wikipedia.org/wiki/Embryo"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www.justfacts.com/abortion.asp#_ftn96" TargetMode="External"/><Relationship Id="rId2" Type="http://schemas.openxmlformats.org/officeDocument/2006/relationships/hyperlink" Target="https://www.justfacts.com/abortion.asp#_ftn95" TargetMode="External"/><Relationship Id="rId1" Type="http://schemas.openxmlformats.org/officeDocument/2006/relationships/slideLayout" Target="../slideLayouts/slideLayout2.xml"/><Relationship Id="rId5" Type="http://schemas.openxmlformats.org/officeDocument/2006/relationships/hyperlink" Target="https://www.justfacts.com/abortion.asp#_ftn98" TargetMode="External"/><Relationship Id="rId4" Type="http://schemas.openxmlformats.org/officeDocument/2006/relationships/hyperlink" Target="https://www.justfacts.com/abortion.asp#_ftn97"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www.justfacts.com/abortion.asp#_ftn100" TargetMode="External"/><Relationship Id="rId2" Type="http://schemas.openxmlformats.org/officeDocument/2006/relationships/hyperlink" Target="https://www.justfacts.com/abortion.asp#_ftn99" TargetMode="External"/><Relationship Id="rId1" Type="http://schemas.openxmlformats.org/officeDocument/2006/relationships/slideLayout" Target="../slideLayouts/slideLayout2.xml"/><Relationship Id="rId6" Type="http://schemas.openxmlformats.org/officeDocument/2006/relationships/hyperlink" Target="https://www.justfacts.com/abortion.asp#_ftn103" TargetMode="External"/><Relationship Id="rId5" Type="http://schemas.openxmlformats.org/officeDocument/2006/relationships/hyperlink" Target="https://www.justfacts.com/abortion.asp#_ftn102" TargetMode="External"/><Relationship Id="rId4" Type="http://schemas.openxmlformats.org/officeDocument/2006/relationships/hyperlink" Target="https://www.justfacts.com/abortion.asp#_ftn101"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justfacts.com/images/abortion/32weeks-full.jpg" TargetMode="External"/><Relationship Id="rId1" Type="http://schemas.openxmlformats.org/officeDocument/2006/relationships/slideLayout" Target="../slideLayouts/slideLayout2.xml"/><Relationship Id="rId5" Type="http://schemas.openxmlformats.org/officeDocument/2006/relationships/hyperlink" Target="https://www.justfacts.com/abortion.asp#_ftn106" TargetMode="External"/><Relationship Id="rId4" Type="http://schemas.openxmlformats.org/officeDocument/2006/relationships/hyperlink" Target="https://www.justfacts.com/abortion.asp#_ftn105"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2A48F-44E8-49AD-BA01-87ABA8DD8667}"/>
              </a:ext>
            </a:extLst>
          </p:cNvPr>
          <p:cNvSpPr>
            <a:spLocks noGrp="1"/>
          </p:cNvSpPr>
          <p:nvPr>
            <p:ph type="title"/>
          </p:nvPr>
        </p:nvSpPr>
        <p:spPr>
          <a:xfrm>
            <a:off x="381000" y="262979"/>
            <a:ext cx="8382000" cy="769441"/>
          </a:xfrm>
        </p:spPr>
        <p:txBody>
          <a:bodyPr>
            <a:spAutoFit/>
          </a:bodyPr>
          <a:lstStyle/>
          <a:p>
            <a:r>
              <a:rPr lang="en-US" dirty="0"/>
              <a:t>Abortion: What Does The Bible Say?</a:t>
            </a:r>
          </a:p>
        </p:txBody>
      </p:sp>
      <p:pic>
        <p:nvPicPr>
          <p:cNvPr id="5" name="Content Placeholder 4">
            <a:hlinkClick r:id="rId2"/>
            <a:extLst>
              <a:ext uri="{FF2B5EF4-FFF2-40B4-BE49-F238E27FC236}">
                <a16:creationId xmlns:a16="http://schemas.microsoft.com/office/drawing/2014/main" id="{C344A31F-ABDB-406B-8A39-7B38004411E9}"/>
              </a:ext>
            </a:extLst>
          </p:cNvPr>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838200" y="1219200"/>
            <a:ext cx="7772400" cy="3733800"/>
          </a:xfrm>
          <a:prstGeom prst="rect">
            <a:avLst/>
          </a:prstGeom>
          <a:noFill/>
          <a:ln>
            <a:noFill/>
          </a:ln>
        </p:spPr>
      </p:pic>
      <p:sp>
        <p:nvSpPr>
          <p:cNvPr id="6" name="TextBox 5">
            <a:extLst>
              <a:ext uri="{FF2B5EF4-FFF2-40B4-BE49-F238E27FC236}">
                <a16:creationId xmlns:a16="http://schemas.microsoft.com/office/drawing/2014/main" id="{CB05562A-2E5C-44B4-9290-BEEA4E5D5923}"/>
              </a:ext>
            </a:extLst>
          </p:cNvPr>
          <p:cNvSpPr txBox="1"/>
          <p:nvPr/>
        </p:nvSpPr>
        <p:spPr>
          <a:xfrm>
            <a:off x="457200" y="5191127"/>
            <a:ext cx="8534400" cy="1200329"/>
          </a:xfrm>
          <a:prstGeom prst="rect">
            <a:avLst/>
          </a:prstGeom>
          <a:noFill/>
        </p:spPr>
        <p:txBody>
          <a:bodyPr wrap="square" rtlCol="0">
            <a:spAutoFit/>
          </a:bodyPr>
          <a:lstStyle/>
          <a:p>
            <a:pPr fontAlgn="base">
              <a:spcBef>
                <a:spcPct val="0"/>
              </a:spcBef>
              <a:spcAft>
                <a:spcPct val="0"/>
              </a:spcAft>
            </a:pPr>
            <a:r>
              <a:rPr lang="en-US" dirty="0">
                <a:solidFill>
                  <a:prstClr val="black"/>
                </a:solidFill>
                <a:latin typeface="Arial" panose="020B0604020202020204" pitchFamily="34" charset="0"/>
              </a:rPr>
              <a:t>Since Roe vs. Wade 1973, the National Right to Life Committee (NRLTC), says it reached an </a:t>
            </a:r>
            <a:r>
              <a:rPr lang="en-US" u="sng" dirty="0">
                <a:solidFill>
                  <a:prstClr val="black"/>
                </a:solidFill>
                <a:latin typeface="Arial" panose="020B0604020202020204" pitchFamily="34" charset="0"/>
              </a:rPr>
              <a:t>estimated</a:t>
            </a:r>
            <a:r>
              <a:rPr lang="en-US" dirty="0">
                <a:solidFill>
                  <a:prstClr val="black"/>
                </a:solidFill>
                <a:latin typeface="Arial" panose="020B0604020202020204" pitchFamily="34" charset="0"/>
              </a:rPr>
              <a:t> 62,502,904 abortions, by tracking data from the Centers for Disease Control (CDC) and the Guttmacher Institute, (California, New Hampshire, and Maryland numbers are excluded from the data.) </a:t>
            </a:r>
          </a:p>
        </p:txBody>
      </p:sp>
      <p:sp>
        <p:nvSpPr>
          <p:cNvPr id="8" name="TextBox 7">
            <a:extLst>
              <a:ext uri="{FF2B5EF4-FFF2-40B4-BE49-F238E27FC236}">
                <a16:creationId xmlns:a16="http://schemas.microsoft.com/office/drawing/2014/main" id="{98AAA263-750D-4392-AE0C-CC5B41D66AEE}"/>
              </a:ext>
            </a:extLst>
          </p:cNvPr>
          <p:cNvSpPr txBox="1"/>
          <p:nvPr/>
        </p:nvSpPr>
        <p:spPr>
          <a:xfrm>
            <a:off x="4572000" y="4572000"/>
            <a:ext cx="3749040" cy="369332"/>
          </a:xfrm>
          <a:prstGeom prst="rect">
            <a:avLst/>
          </a:prstGeom>
          <a:noFill/>
        </p:spPr>
        <p:txBody>
          <a:bodyPr wrap="square">
            <a:spAutoFit/>
          </a:bodyPr>
          <a:lstStyle/>
          <a:p>
            <a:pPr fontAlgn="base">
              <a:spcBef>
                <a:spcPct val="0"/>
              </a:spcBef>
              <a:spcAft>
                <a:spcPct val="0"/>
              </a:spcAft>
            </a:pPr>
            <a:r>
              <a:rPr lang="pt-BR" dirty="0">
                <a:solidFill>
                  <a:prstClr val="white"/>
                </a:solidFill>
                <a:latin typeface="Linux Libertine"/>
              </a:rPr>
              <a:t>File:Samuel Armas Aug19 1999.jpg</a:t>
            </a:r>
          </a:p>
        </p:txBody>
      </p:sp>
    </p:spTree>
    <p:extLst>
      <p:ext uri="{BB962C8B-B14F-4D97-AF65-F5344CB8AC3E}">
        <p14:creationId xmlns:p14="http://schemas.microsoft.com/office/powerpoint/2010/main" val="35041484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4718E-0B9F-4079-9CD2-6B0FAC5461CC}"/>
              </a:ext>
            </a:extLst>
          </p:cNvPr>
          <p:cNvSpPr>
            <a:spLocks noGrp="1"/>
          </p:cNvSpPr>
          <p:nvPr>
            <p:ph type="title"/>
          </p:nvPr>
        </p:nvSpPr>
        <p:spPr>
          <a:xfrm>
            <a:off x="457199" y="444529"/>
            <a:ext cx="8543926" cy="2062103"/>
          </a:xfrm>
        </p:spPr>
        <p:txBody>
          <a:bodyPr rtlCol="0">
            <a:spAutoFit/>
          </a:bodyPr>
          <a:lstStyle/>
          <a:p>
            <a:pPr eaLnBrk="1" fontAlgn="auto" hangingPunct="1">
              <a:spcAft>
                <a:spcPts val="0"/>
              </a:spcAft>
              <a:defRPr/>
            </a:pPr>
            <a:r>
              <a:rPr lang="en-US" sz="3200" dirty="0"/>
              <a:t>The questions raised when abortion is considered, </a:t>
            </a:r>
            <a:r>
              <a:rPr lang="en-US" sz="3200" dirty="0">
                <a:solidFill>
                  <a:srgbClr val="FF0000"/>
                </a:solidFill>
              </a:rPr>
              <a:t>“</a:t>
            </a:r>
            <a:r>
              <a:rPr lang="en-US" sz="3200" b="1" dirty="0">
                <a:solidFill>
                  <a:srgbClr val="FF0000"/>
                </a:solidFill>
              </a:rPr>
              <a:t>When does life begin?</a:t>
            </a:r>
            <a:r>
              <a:rPr lang="en-US" sz="3200" dirty="0">
                <a:solidFill>
                  <a:srgbClr val="FF0000"/>
                </a:solidFill>
              </a:rPr>
              <a:t>”</a:t>
            </a:r>
            <a:br>
              <a:rPr lang="en-US" sz="3200" dirty="0">
                <a:solidFill>
                  <a:srgbClr val="FF0000"/>
                </a:solidFill>
              </a:rPr>
            </a:br>
            <a:r>
              <a:rPr lang="en-US" sz="3200" dirty="0">
                <a:solidFill>
                  <a:srgbClr val="FF0000"/>
                </a:solidFill>
              </a:rPr>
              <a:t>“</a:t>
            </a:r>
            <a:r>
              <a:rPr lang="en-US" sz="3200" b="1" dirty="0">
                <a:solidFill>
                  <a:srgbClr val="FF0000"/>
                </a:solidFill>
              </a:rPr>
              <a:t>When does death occur?</a:t>
            </a:r>
            <a:r>
              <a:rPr lang="en-US" sz="3200" dirty="0">
                <a:solidFill>
                  <a:srgbClr val="FF0000"/>
                </a:solidFill>
              </a:rPr>
              <a:t>”</a:t>
            </a:r>
            <a:br>
              <a:rPr lang="en-US" sz="3200" dirty="0"/>
            </a:br>
            <a:r>
              <a:rPr lang="en-US" sz="3200" dirty="0"/>
              <a:t>To answer one is to answer the other …</a:t>
            </a:r>
            <a:endParaRPr lang="en-US" sz="3200" b="1" dirty="0"/>
          </a:p>
        </p:txBody>
      </p:sp>
      <p:sp>
        <p:nvSpPr>
          <p:cNvPr id="3" name="Content Placeholder 2">
            <a:extLst>
              <a:ext uri="{FF2B5EF4-FFF2-40B4-BE49-F238E27FC236}">
                <a16:creationId xmlns:a16="http://schemas.microsoft.com/office/drawing/2014/main" id="{2655B193-D375-40D5-9BB7-89D89EDFA334}"/>
              </a:ext>
            </a:extLst>
          </p:cNvPr>
          <p:cNvSpPr>
            <a:spLocks noGrp="1"/>
          </p:cNvSpPr>
          <p:nvPr>
            <p:ph idx="1"/>
          </p:nvPr>
        </p:nvSpPr>
        <p:spPr>
          <a:xfrm>
            <a:off x="180976" y="2819399"/>
            <a:ext cx="8820150" cy="3665619"/>
          </a:xfrm>
        </p:spPr>
        <p:txBody>
          <a:bodyPr rtlCol="0">
            <a:spAutoFit/>
          </a:bodyPr>
          <a:lstStyle/>
          <a:p>
            <a:r>
              <a:rPr lang="en-US" sz="2700" dirty="0"/>
              <a:t>NOTE: Death is defined scripturally as the separation of the human spirit from the body. James 2:26; Ecclesiastes 12:7.</a:t>
            </a:r>
          </a:p>
          <a:p>
            <a:r>
              <a:rPr lang="en-US" sz="2700" dirty="0"/>
              <a:t>Certainly a child may die at birth (or before), but as long as he is alive, the human spirit is within him, for without the spirit, his little body would be lifeless.</a:t>
            </a:r>
          </a:p>
          <a:p>
            <a:r>
              <a:rPr lang="en-US" sz="2700" dirty="0"/>
              <a:t>If death occurs when the spirit departs the body, life exists when the spirit and body are together.</a:t>
            </a:r>
          </a:p>
          <a:p>
            <a:r>
              <a:rPr lang="en-US" sz="2700" b="1" dirty="0">
                <a:solidFill>
                  <a:srgbClr val="FF0000"/>
                </a:solidFill>
                <a:highlight>
                  <a:srgbClr val="FFFF00"/>
                </a:highlight>
              </a:rPr>
              <a:t>These passages confirm that LIFE exists in the womb</a:t>
            </a:r>
            <a:r>
              <a:rPr lang="en-US" sz="2700" b="1" dirty="0">
                <a:solidFill>
                  <a:srgbClr val="FF0000"/>
                </a:solidFill>
              </a:rPr>
              <a:t>.</a:t>
            </a:r>
          </a:p>
        </p:txBody>
      </p:sp>
    </p:spTree>
    <p:extLst>
      <p:ext uri="{BB962C8B-B14F-4D97-AF65-F5344CB8AC3E}">
        <p14:creationId xmlns:p14="http://schemas.microsoft.com/office/powerpoint/2010/main" val="19652354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066D20-5989-4BA2-B031-240B14A53F9E}"/>
              </a:ext>
            </a:extLst>
          </p:cNvPr>
          <p:cNvSpPr>
            <a:spLocks noGrp="1"/>
          </p:cNvSpPr>
          <p:nvPr>
            <p:ph idx="1"/>
          </p:nvPr>
        </p:nvSpPr>
        <p:spPr>
          <a:xfrm>
            <a:off x="65988" y="172527"/>
            <a:ext cx="9002598" cy="6586418"/>
          </a:xfrm>
        </p:spPr>
        <p:txBody>
          <a:bodyPr wrap="square">
            <a:spAutoFit/>
          </a:bodyPr>
          <a:lstStyle/>
          <a:p>
            <a:pPr marL="0" marR="0">
              <a:spcBef>
                <a:spcPts val="0"/>
              </a:spcBef>
              <a:spcAft>
                <a:spcPts val="0"/>
              </a:spcAft>
            </a:pPr>
            <a:r>
              <a:rPr lang="en-US" sz="2800" b="0" i="0" dirty="0">
                <a:solidFill>
                  <a:srgbClr val="000000"/>
                </a:solidFill>
                <a:effectLst/>
              </a:rPr>
              <a:t>The average length of a full-term pregnancy is 38 weeks.</a:t>
            </a:r>
          </a:p>
          <a:p>
            <a:pPr marL="0" marR="0" indent="0">
              <a:spcBef>
                <a:spcPts val="0"/>
              </a:spcBef>
              <a:spcAft>
                <a:spcPts val="0"/>
              </a:spcAft>
              <a:buNone/>
            </a:pPr>
            <a:endParaRPr lang="en-US" sz="2800" dirty="0">
              <a:solidFill>
                <a:srgbClr val="000000"/>
              </a:solidFill>
            </a:endParaRPr>
          </a:p>
          <a:p>
            <a:pPr marL="0" marR="0">
              <a:spcBef>
                <a:spcPts val="0"/>
              </a:spcBef>
              <a:spcAft>
                <a:spcPts val="0"/>
              </a:spcAft>
            </a:pPr>
            <a:r>
              <a:rPr lang="en-US" sz="3000" b="1" u="sng" dirty="0">
                <a:solidFill>
                  <a:srgbClr val="000000"/>
                </a:solidFill>
                <a:effectLst/>
                <a:ea typeface="Times New Roman" panose="02020603050405020304" pitchFamily="18" charset="0"/>
                <a:cs typeface="Times New Roman" panose="02020603050405020304" pitchFamily="18" charset="0"/>
              </a:rPr>
              <a:t>Fertilization</a:t>
            </a:r>
            <a:endParaRPr lang="en-US" sz="300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2800" dirty="0">
                <a:solidFill>
                  <a:srgbClr val="000000"/>
                </a:solidFill>
                <a:effectLst/>
                <a:ea typeface="Times New Roman" panose="02020603050405020304" pitchFamily="18" charset="0"/>
                <a:cs typeface="Times New Roman" panose="02020603050405020304" pitchFamily="18" charset="0"/>
              </a:rPr>
              <a:t>Fertilization normally takes place within one day of intercourse but can occur up to six days later. </a:t>
            </a:r>
            <a:r>
              <a:rPr lang="en-US" sz="2800" u="sng" dirty="0">
                <a:solidFill>
                  <a:srgbClr val="666666"/>
                </a:solidFill>
                <a:effectLst/>
                <a:ea typeface="Times New Roman" panose="02020603050405020304" pitchFamily="18" charset="0"/>
                <a:cs typeface="Times New Roman" panose="02020603050405020304" pitchFamily="18" charset="0"/>
                <a:hlinkClick r:id="rId2"/>
              </a:rPr>
              <a:t>[42]</a:t>
            </a:r>
            <a:r>
              <a:rPr lang="en-US" sz="2800" dirty="0">
                <a:solidFill>
                  <a:srgbClr val="000000"/>
                </a:solidFill>
                <a:effectLst/>
                <a:ea typeface="Times New Roman" panose="02020603050405020304" pitchFamily="18" charset="0"/>
                <a:cs typeface="Times New Roman" panose="02020603050405020304" pitchFamily="18" charset="0"/>
              </a:rPr>
              <a:t> </a:t>
            </a:r>
            <a:r>
              <a:rPr lang="en-US" sz="2800" u="sng" dirty="0">
                <a:solidFill>
                  <a:srgbClr val="666666"/>
                </a:solidFill>
                <a:effectLst/>
                <a:ea typeface="Times New Roman" panose="02020603050405020304" pitchFamily="18" charset="0"/>
                <a:cs typeface="Times New Roman" panose="02020603050405020304" pitchFamily="18" charset="0"/>
                <a:hlinkClick r:id="rId3"/>
              </a:rPr>
              <a:t>[43]</a:t>
            </a:r>
            <a:endParaRPr lang="en-US" sz="280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2800" dirty="0">
                <a:solidFill>
                  <a:srgbClr val="000000"/>
                </a:solidFill>
                <a:effectLst/>
                <a:ea typeface="Times New Roman" panose="02020603050405020304" pitchFamily="18" charset="0"/>
                <a:cs typeface="Times New Roman" panose="02020603050405020304" pitchFamily="18" charset="0"/>
              </a:rPr>
              <a:t>During fertilization, the genetic composition of humans is formed. </a:t>
            </a:r>
            <a:r>
              <a:rPr lang="en-US" sz="2800" u="sng" dirty="0">
                <a:solidFill>
                  <a:srgbClr val="666666"/>
                </a:solidFill>
                <a:effectLst/>
                <a:ea typeface="Times New Roman" panose="02020603050405020304" pitchFamily="18" charset="0"/>
                <a:cs typeface="Times New Roman" panose="02020603050405020304" pitchFamily="18" charset="0"/>
                <a:hlinkClick r:id="rId4"/>
              </a:rPr>
              <a:t>[44]</a:t>
            </a:r>
            <a:r>
              <a:rPr lang="en-US" sz="2800" dirty="0">
                <a:solidFill>
                  <a:srgbClr val="000000"/>
                </a:solidFill>
                <a:effectLst/>
                <a:ea typeface="Times New Roman" panose="02020603050405020304" pitchFamily="18" charset="0"/>
                <a:cs typeface="Times New Roman" panose="02020603050405020304" pitchFamily="18" charset="0"/>
              </a:rPr>
              <a:t> This genetic information determines sex, eye color, hair color, and facial features. It also influences characteristics such as intelligence and personality. </a:t>
            </a:r>
            <a:r>
              <a:rPr lang="en-US" sz="2800" u="sng" dirty="0">
                <a:solidFill>
                  <a:srgbClr val="666666"/>
                </a:solidFill>
                <a:effectLst/>
                <a:ea typeface="Times New Roman" panose="02020603050405020304" pitchFamily="18" charset="0"/>
                <a:cs typeface="Times New Roman" panose="02020603050405020304" pitchFamily="18" charset="0"/>
                <a:hlinkClick r:id="rId5"/>
              </a:rPr>
              <a:t>[45]</a:t>
            </a:r>
            <a:endParaRPr lang="en-US" sz="280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2800" dirty="0">
                <a:solidFill>
                  <a:srgbClr val="000000"/>
                </a:solidFill>
                <a:effectLst/>
                <a:highlight>
                  <a:srgbClr val="FFFF00"/>
                </a:highlight>
                <a:ea typeface="Times New Roman" panose="02020603050405020304" pitchFamily="18" charset="0"/>
                <a:cs typeface="Times New Roman" panose="02020603050405020304" pitchFamily="18" charset="0"/>
              </a:rPr>
              <a:t>The four defining characteristics of life are present during or soon after fertilization: </a:t>
            </a:r>
            <a:r>
              <a:rPr lang="en-US" sz="2800" u="sng" dirty="0">
                <a:solidFill>
                  <a:srgbClr val="666666"/>
                </a:solidFill>
                <a:effectLst/>
                <a:highlight>
                  <a:srgbClr val="FFFF00"/>
                </a:highlight>
                <a:ea typeface="Times New Roman" panose="02020603050405020304" pitchFamily="18" charset="0"/>
                <a:cs typeface="Times New Roman" panose="02020603050405020304" pitchFamily="18" charset="0"/>
                <a:hlinkClick r:id="rId6"/>
              </a:rPr>
              <a:t>[46]</a:t>
            </a:r>
            <a:endParaRPr lang="en-US" sz="2800" dirty="0">
              <a:effectLst/>
              <a:highlight>
                <a:srgbClr val="FFFF00"/>
              </a:highlight>
              <a:ea typeface="Calibri" panose="020F0502020204030204" pitchFamily="34" charset="0"/>
              <a:cs typeface="Times New Roman" panose="02020603050405020304" pitchFamily="18" charset="0"/>
            </a:endParaRPr>
          </a:p>
          <a:p>
            <a:pPr marL="800100" lvl="1" indent="-342900">
              <a:spcBef>
                <a:spcPts val="0"/>
              </a:spcBef>
              <a:spcAft>
                <a:spcPts val="0"/>
              </a:spcAft>
              <a:tabLst>
                <a:tab pos="457200" algn="l"/>
              </a:tabLst>
            </a:pPr>
            <a:r>
              <a:rPr lang="en-US" dirty="0">
                <a:solidFill>
                  <a:srgbClr val="000000"/>
                </a:solidFill>
                <a:effectLst/>
                <a:ea typeface="Times New Roman" panose="02020603050405020304" pitchFamily="18" charset="0"/>
                <a:cs typeface="Times New Roman" panose="02020603050405020304" pitchFamily="18" charset="0"/>
              </a:rPr>
              <a:t>Growth </a:t>
            </a:r>
            <a:r>
              <a:rPr lang="en-US" u="sng" dirty="0">
                <a:solidFill>
                  <a:srgbClr val="666666"/>
                </a:solidFill>
                <a:effectLst/>
                <a:ea typeface="Times New Roman" panose="02020603050405020304" pitchFamily="18" charset="0"/>
                <a:cs typeface="Times New Roman" panose="02020603050405020304" pitchFamily="18" charset="0"/>
                <a:hlinkClick r:id="rId7"/>
              </a:rPr>
              <a:t>[47]</a:t>
            </a:r>
            <a:endParaRPr lang="en-US" dirty="0">
              <a:effectLst/>
              <a:ea typeface="Calibri" panose="020F0502020204030204" pitchFamily="34" charset="0"/>
              <a:cs typeface="Times New Roman" panose="02020603050405020304" pitchFamily="18" charset="0"/>
            </a:endParaRPr>
          </a:p>
          <a:p>
            <a:pPr marL="800100" lvl="1" indent="-342900">
              <a:spcBef>
                <a:spcPts val="0"/>
              </a:spcBef>
              <a:spcAft>
                <a:spcPts val="0"/>
              </a:spcAft>
              <a:tabLst>
                <a:tab pos="457200" algn="l"/>
              </a:tabLst>
            </a:pPr>
            <a:r>
              <a:rPr lang="en-US" dirty="0">
                <a:solidFill>
                  <a:srgbClr val="000000"/>
                </a:solidFill>
                <a:effectLst/>
                <a:ea typeface="Times New Roman" panose="02020603050405020304" pitchFamily="18" charset="0"/>
                <a:cs typeface="Times New Roman" panose="02020603050405020304" pitchFamily="18" charset="0"/>
              </a:rPr>
              <a:t>Reproduction </a:t>
            </a:r>
            <a:r>
              <a:rPr lang="en-US" u="sng" dirty="0">
                <a:solidFill>
                  <a:srgbClr val="666666"/>
                </a:solidFill>
                <a:effectLst/>
                <a:ea typeface="Times New Roman" panose="02020603050405020304" pitchFamily="18" charset="0"/>
                <a:cs typeface="Times New Roman" panose="02020603050405020304" pitchFamily="18" charset="0"/>
                <a:hlinkClick r:id="rId8"/>
              </a:rPr>
              <a:t>[48]</a:t>
            </a:r>
            <a:r>
              <a:rPr lang="en-US" dirty="0">
                <a:solidFill>
                  <a:srgbClr val="000000"/>
                </a:solidFill>
                <a:effectLst/>
                <a:ea typeface="Times New Roman" panose="02020603050405020304" pitchFamily="18" charset="0"/>
                <a:cs typeface="Times New Roman" panose="02020603050405020304" pitchFamily="18" charset="0"/>
              </a:rPr>
              <a:t> </a:t>
            </a:r>
            <a:r>
              <a:rPr lang="en-US" u="sng" dirty="0">
                <a:solidFill>
                  <a:srgbClr val="666666"/>
                </a:solidFill>
                <a:effectLst/>
                <a:ea typeface="Times New Roman" panose="02020603050405020304" pitchFamily="18" charset="0"/>
                <a:cs typeface="Times New Roman" panose="02020603050405020304" pitchFamily="18" charset="0"/>
                <a:hlinkClick r:id="rId9"/>
              </a:rPr>
              <a:t>[49]</a:t>
            </a:r>
            <a:endParaRPr lang="en-US" dirty="0">
              <a:effectLst/>
              <a:ea typeface="Calibri" panose="020F0502020204030204" pitchFamily="34" charset="0"/>
              <a:cs typeface="Times New Roman" panose="02020603050405020304" pitchFamily="18" charset="0"/>
            </a:endParaRPr>
          </a:p>
          <a:p>
            <a:pPr marL="800100" lvl="1" indent="-342900">
              <a:spcBef>
                <a:spcPts val="0"/>
              </a:spcBef>
              <a:spcAft>
                <a:spcPts val="0"/>
              </a:spcAft>
              <a:tabLst>
                <a:tab pos="457200" algn="l"/>
              </a:tabLst>
            </a:pPr>
            <a:r>
              <a:rPr lang="en-US" dirty="0">
                <a:solidFill>
                  <a:srgbClr val="000000"/>
                </a:solidFill>
                <a:effectLst/>
                <a:ea typeface="Times New Roman" panose="02020603050405020304" pitchFamily="18" charset="0"/>
                <a:cs typeface="Times New Roman" panose="02020603050405020304" pitchFamily="18" charset="0"/>
              </a:rPr>
              <a:t>Metabolism </a:t>
            </a:r>
            <a:r>
              <a:rPr lang="en-US" u="sng" dirty="0">
                <a:solidFill>
                  <a:srgbClr val="666666"/>
                </a:solidFill>
                <a:effectLst/>
                <a:ea typeface="Times New Roman" panose="02020603050405020304" pitchFamily="18" charset="0"/>
                <a:cs typeface="Times New Roman" panose="02020603050405020304" pitchFamily="18" charset="0"/>
                <a:hlinkClick r:id="rId10"/>
              </a:rPr>
              <a:t>[50]</a:t>
            </a:r>
            <a:endParaRPr lang="en-US" dirty="0">
              <a:solidFill>
                <a:srgbClr val="000000"/>
              </a:solidFill>
              <a:effectLst/>
              <a:ea typeface="Times New Roman" panose="02020603050405020304" pitchFamily="18" charset="0"/>
              <a:cs typeface="Times New Roman" panose="02020603050405020304" pitchFamily="18" charset="0"/>
            </a:endParaRPr>
          </a:p>
          <a:p>
            <a:pPr marL="800100" lvl="1" indent="-342900">
              <a:spcBef>
                <a:spcPts val="0"/>
              </a:spcBef>
              <a:spcAft>
                <a:spcPts val="0"/>
              </a:spcAft>
              <a:tabLst>
                <a:tab pos="457200" algn="l"/>
              </a:tabLst>
            </a:pPr>
            <a:r>
              <a:rPr lang="en-US" dirty="0">
                <a:solidFill>
                  <a:srgbClr val="000000"/>
                </a:solidFill>
                <a:effectLst/>
                <a:latin typeface="Roboto Slab Regular"/>
                <a:ea typeface="Times New Roman" panose="02020603050405020304" pitchFamily="18" charset="0"/>
                <a:cs typeface="Times New Roman" panose="02020603050405020304" pitchFamily="18" charset="0"/>
              </a:rPr>
              <a:t>Response to stimuli </a:t>
            </a:r>
            <a:r>
              <a:rPr lang="en-US" u="sng" dirty="0">
                <a:solidFill>
                  <a:srgbClr val="666666"/>
                </a:solidFill>
                <a:effectLst/>
                <a:latin typeface="Roboto Slab Regular"/>
                <a:ea typeface="Times New Roman" panose="02020603050405020304" pitchFamily="18" charset="0"/>
                <a:cs typeface="Times New Roman" panose="02020603050405020304" pitchFamily="18" charset="0"/>
                <a:hlinkClick r:id="rId11"/>
              </a:rPr>
              <a:t>[51]</a:t>
            </a:r>
            <a:r>
              <a:rPr lang="en-US" dirty="0">
                <a:solidFill>
                  <a:srgbClr val="000000"/>
                </a:solidFill>
                <a:effectLst/>
                <a:latin typeface="Roboto Slab Regular"/>
                <a:ea typeface="Times New Roman" panose="02020603050405020304" pitchFamily="18" charset="0"/>
                <a:cs typeface="Times New Roman" panose="02020603050405020304" pitchFamily="18" charset="0"/>
              </a:rPr>
              <a:t> </a:t>
            </a:r>
            <a:r>
              <a:rPr lang="en-US" u="sng" dirty="0">
                <a:solidFill>
                  <a:srgbClr val="666666"/>
                </a:solidFill>
                <a:effectLst/>
                <a:latin typeface="Roboto Slab Regular"/>
                <a:ea typeface="Times New Roman" panose="02020603050405020304" pitchFamily="18" charset="0"/>
                <a:cs typeface="Times New Roman" panose="02020603050405020304" pitchFamily="18" charset="0"/>
                <a:hlinkClick r:id="rId12"/>
              </a:rPr>
              <a:t>[52]</a:t>
            </a:r>
            <a:r>
              <a:rPr lang="en-US" dirty="0">
                <a:solidFill>
                  <a:srgbClr val="000000"/>
                </a:solidFill>
                <a:effectLst/>
                <a:latin typeface="Roboto Slab Regular"/>
                <a:ea typeface="Times New Roman" panose="02020603050405020304" pitchFamily="18" charset="0"/>
                <a:cs typeface="Times New Roman" panose="02020603050405020304" pitchFamily="18" charset="0"/>
              </a:rPr>
              <a:t> </a:t>
            </a:r>
            <a:r>
              <a:rPr lang="en-US" u="sng" dirty="0">
                <a:solidFill>
                  <a:srgbClr val="666666"/>
                </a:solidFill>
                <a:effectLst/>
                <a:latin typeface="Roboto Slab Regular"/>
                <a:ea typeface="Times New Roman" panose="02020603050405020304" pitchFamily="18" charset="0"/>
                <a:cs typeface="Times New Roman" panose="02020603050405020304" pitchFamily="18" charset="0"/>
                <a:hlinkClick r:id="rId13"/>
              </a:rPr>
              <a:t>[53]</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459206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29EAF1-55FF-4373-9298-4F8E9A7E420E}"/>
              </a:ext>
            </a:extLst>
          </p:cNvPr>
          <p:cNvSpPr>
            <a:spLocks noGrp="1"/>
          </p:cNvSpPr>
          <p:nvPr>
            <p:ph idx="1"/>
          </p:nvPr>
        </p:nvSpPr>
        <p:spPr>
          <a:xfrm>
            <a:off x="133350" y="845343"/>
            <a:ext cx="8791575" cy="4352923"/>
          </a:xfrm>
        </p:spPr>
        <p:txBody>
          <a:bodyPr>
            <a:spAutoFit/>
          </a:bodyPr>
          <a:lstStyle/>
          <a:p>
            <a:pPr marL="0" marR="0" indent="0">
              <a:lnSpc>
                <a:spcPct val="107000"/>
              </a:lnSpc>
              <a:spcBef>
                <a:spcPts val="0"/>
              </a:spcBef>
              <a:spcAft>
                <a:spcPts val="0"/>
              </a:spcAft>
              <a:buNone/>
            </a:pPr>
            <a:r>
              <a:rPr lang="en-US" sz="2800" b="1" u="sng" dirty="0">
                <a:solidFill>
                  <a:srgbClr val="000000"/>
                </a:solidFill>
                <a:effectLst/>
                <a:ea typeface="Times New Roman" panose="02020603050405020304" pitchFamily="18" charset="0"/>
                <a:cs typeface="Times New Roman" panose="02020603050405020304" pitchFamily="18" charset="0"/>
              </a:rPr>
              <a:t>3 Weeks After Fertilization</a:t>
            </a:r>
            <a:endParaRPr lang="en-US" sz="28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dirty="0">
                <a:solidFill>
                  <a:srgbClr val="000000"/>
                </a:solidFill>
                <a:effectLst/>
                <a:ea typeface="Times New Roman" panose="02020603050405020304" pitchFamily="18" charset="0"/>
                <a:cs typeface="Times New Roman" panose="02020603050405020304" pitchFamily="18" charset="0"/>
              </a:rPr>
              <a:t>The eyes and spinal cord are visible and the developing brain has two lobes. </a:t>
            </a:r>
            <a:r>
              <a:rPr lang="en-US" u="sng" dirty="0">
                <a:solidFill>
                  <a:srgbClr val="666666"/>
                </a:solidFill>
                <a:effectLst/>
                <a:ea typeface="Times New Roman" panose="02020603050405020304" pitchFamily="18" charset="0"/>
                <a:cs typeface="Times New Roman" panose="02020603050405020304" pitchFamily="18" charset="0"/>
                <a:hlinkClick r:id="rId2"/>
              </a:rPr>
              <a:t>[64]</a:t>
            </a:r>
            <a:r>
              <a:rPr lang="en-US" dirty="0">
                <a:solidFill>
                  <a:srgbClr val="000000"/>
                </a:solidFill>
                <a:effectLst/>
                <a:ea typeface="Times New Roman" panose="02020603050405020304" pitchFamily="18" charset="0"/>
                <a:cs typeface="Times New Roman" panose="02020603050405020304" pitchFamily="18" charset="0"/>
              </a:rPr>
              <a:t> </a:t>
            </a:r>
            <a:r>
              <a:rPr lang="en-US" u="sng" dirty="0">
                <a:solidFill>
                  <a:srgbClr val="666666"/>
                </a:solidFill>
                <a:effectLst/>
                <a:ea typeface="Times New Roman" panose="02020603050405020304" pitchFamily="18" charset="0"/>
                <a:cs typeface="Times New Roman" panose="02020603050405020304" pitchFamily="18" charset="0"/>
                <a:hlinkClick r:id="rId3"/>
              </a:rPr>
              <a:t>[65]</a:t>
            </a:r>
            <a:endParaRPr lang="en-US" dirty="0">
              <a:effectLst/>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2800" b="1" u="sng" dirty="0">
                <a:solidFill>
                  <a:srgbClr val="000000"/>
                </a:solidFill>
                <a:effectLst/>
                <a:ea typeface="Times New Roman" panose="02020603050405020304" pitchFamily="18" charset="0"/>
                <a:cs typeface="Times New Roman" panose="02020603050405020304" pitchFamily="18" charset="0"/>
              </a:rPr>
              <a:t>4 Weeks After Fertilization</a:t>
            </a:r>
            <a:endParaRPr lang="en-US" sz="28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800" dirty="0">
                <a:solidFill>
                  <a:srgbClr val="000000"/>
                </a:solidFill>
                <a:effectLst/>
                <a:ea typeface="Times New Roman" panose="02020603050405020304" pitchFamily="18" charset="0"/>
                <a:cs typeface="Times New Roman" panose="02020603050405020304" pitchFamily="18" charset="0"/>
              </a:rPr>
              <a:t>The heart is beating and a circulatory system is in place. </a:t>
            </a:r>
            <a:r>
              <a:rPr lang="en-US" sz="2800" u="sng" dirty="0">
                <a:solidFill>
                  <a:srgbClr val="666666"/>
                </a:solidFill>
                <a:effectLst/>
                <a:ea typeface="Times New Roman" panose="02020603050405020304" pitchFamily="18" charset="0"/>
                <a:cs typeface="Times New Roman" panose="02020603050405020304" pitchFamily="18" charset="0"/>
                <a:hlinkClick r:id="rId4"/>
              </a:rPr>
              <a:t>[66]</a:t>
            </a:r>
            <a:endParaRPr lang="en-US" sz="28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800" dirty="0">
                <a:solidFill>
                  <a:srgbClr val="000000"/>
                </a:solidFill>
                <a:effectLst/>
                <a:ea typeface="Times New Roman" panose="02020603050405020304" pitchFamily="18" charset="0"/>
                <a:cs typeface="Times New Roman" panose="02020603050405020304" pitchFamily="18" charset="0"/>
              </a:rPr>
              <a:t>Specific brain components and internal organs such as the lungs are beginning to develop and can be identified. </a:t>
            </a:r>
            <a:r>
              <a:rPr lang="en-US" sz="2800" u="sng" dirty="0">
                <a:solidFill>
                  <a:srgbClr val="666666"/>
                </a:solidFill>
                <a:effectLst/>
                <a:ea typeface="Times New Roman" panose="02020603050405020304" pitchFamily="18" charset="0"/>
                <a:cs typeface="Times New Roman" panose="02020603050405020304" pitchFamily="18" charset="0"/>
                <a:hlinkClick r:id="rId5"/>
              </a:rPr>
              <a:t>[67]</a:t>
            </a:r>
            <a:endParaRPr lang="en-US" sz="28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564056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7 Weeks After Fertilization ">
            <a:hlinkClick r:id="rId2" tgtFrame="&quot;_blank&quot;"/>
            <a:extLst>
              <a:ext uri="{FF2B5EF4-FFF2-40B4-BE49-F238E27FC236}">
                <a16:creationId xmlns:a16="http://schemas.microsoft.com/office/drawing/2014/main" id="{C9259AA0-25B7-4FE7-8BE5-97DFCD6A5FEB}"/>
              </a:ext>
            </a:extLst>
          </p:cNvPr>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781175" y="3856354"/>
            <a:ext cx="5286375" cy="3001646"/>
          </a:xfrm>
          <a:prstGeom prst="rect">
            <a:avLst/>
          </a:prstGeom>
          <a:noFill/>
          <a:ln>
            <a:noFill/>
          </a:ln>
        </p:spPr>
      </p:pic>
      <p:sp>
        <p:nvSpPr>
          <p:cNvPr id="6" name="TextBox 5">
            <a:extLst>
              <a:ext uri="{FF2B5EF4-FFF2-40B4-BE49-F238E27FC236}">
                <a16:creationId xmlns:a16="http://schemas.microsoft.com/office/drawing/2014/main" id="{43FFFFB5-6ABD-4764-9326-3EE70A9FCFDD}"/>
              </a:ext>
            </a:extLst>
          </p:cNvPr>
          <p:cNvSpPr txBox="1"/>
          <p:nvPr/>
        </p:nvSpPr>
        <p:spPr>
          <a:xfrm>
            <a:off x="423862" y="412751"/>
            <a:ext cx="8296275" cy="2835263"/>
          </a:xfrm>
          <a:prstGeom prst="rect">
            <a:avLst/>
          </a:prstGeom>
          <a:noFill/>
        </p:spPr>
        <p:txBody>
          <a:bodyPr wrap="square">
            <a:spAutoFit/>
          </a:bodyPr>
          <a:lstStyle/>
          <a:p>
            <a:pPr marL="0" marR="0">
              <a:lnSpc>
                <a:spcPct val="107000"/>
              </a:lnSpc>
              <a:spcBef>
                <a:spcPts val="0"/>
              </a:spcBef>
              <a:spcAft>
                <a:spcPts val="0"/>
              </a:spcAft>
            </a:pPr>
            <a:r>
              <a:rPr lang="en-US" sz="2800" b="1" u="sng" dirty="0">
                <a:solidFill>
                  <a:srgbClr val="000000"/>
                </a:solidFill>
                <a:effectLst/>
                <a:ea typeface="Times New Roman" panose="02020603050405020304" pitchFamily="18" charset="0"/>
                <a:cs typeface="Times New Roman" panose="02020603050405020304" pitchFamily="18" charset="0"/>
              </a:rPr>
              <a:t>7 Weeks After Fertilization</a:t>
            </a:r>
            <a:endParaRPr lang="en-US" sz="2000" dirty="0">
              <a:effectLst/>
              <a:ea typeface="Calibri" panose="020F0502020204030204" pitchFamily="34" charset="0"/>
              <a:cs typeface="Times New Roman" panose="02020603050405020304" pitchFamily="18" charset="0"/>
            </a:endParaRPr>
          </a:p>
          <a:p>
            <a:pPr marL="457200" marR="0" indent="-457200">
              <a:lnSpc>
                <a:spcPct val="107000"/>
              </a:lnSpc>
              <a:spcBef>
                <a:spcPts val="0"/>
              </a:spcBef>
              <a:spcAft>
                <a:spcPts val="0"/>
              </a:spcAft>
              <a:buFont typeface="Arial" panose="020B0604020202020204" pitchFamily="34" charset="0"/>
              <a:buChar char="•"/>
            </a:pPr>
            <a:r>
              <a:rPr lang="en-US" sz="2800" dirty="0">
                <a:solidFill>
                  <a:srgbClr val="000000"/>
                </a:solidFill>
                <a:effectLst/>
                <a:ea typeface="Times New Roman" panose="02020603050405020304" pitchFamily="18" charset="0"/>
                <a:cs typeface="Times New Roman" panose="02020603050405020304" pitchFamily="18" charset="0"/>
              </a:rPr>
              <a:t>The cerebrum, or largest part of the brain, has divided into hemispheres. </a:t>
            </a:r>
            <a:r>
              <a:rPr lang="en-US" sz="2800" u="sng" dirty="0">
                <a:solidFill>
                  <a:srgbClr val="666666"/>
                </a:solidFill>
                <a:effectLst/>
                <a:ea typeface="Times New Roman" panose="02020603050405020304" pitchFamily="18" charset="0"/>
                <a:cs typeface="Times New Roman" panose="02020603050405020304" pitchFamily="18" charset="0"/>
                <a:hlinkClick r:id="rId4"/>
              </a:rPr>
              <a:t>[68]</a:t>
            </a:r>
            <a:r>
              <a:rPr lang="en-US" sz="2800" dirty="0">
                <a:solidFill>
                  <a:srgbClr val="000000"/>
                </a:solidFill>
                <a:effectLst/>
                <a:ea typeface="Times New Roman" panose="02020603050405020304" pitchFamily="18" charset="0"/>
                <a:cs typeface="Times New Roman" panose="02020603050405020304" pitchFamily="18" charset="0"/>
              </a:rPr>
              <a:t> </a:t>
            </a:r>
            <a:r>
              <a:rPr lang="en-US" sz="2800" u="sng" dirty="0">
                <a:solidFill>
                  <a:srgbClr val="666666"/>
                </a:solidFill>
                <a:effectLst/>
                <a:ea typeface="Times New Roman" panose="02020603050405020304" pitchFamily="18" charset="0"/>
                <a:cs typeface="Times New Roman" panose="02020603050405020304" pitchFamily="18" charset="0"/>
                <a:hlinkClick r:id="rId5"/>
              </a:rPr>
              <a:t>[69]</a:t>
            </a:r>
            <a:endParaRPr lang="en-US" sz="2000" dirty="0">
              <a:effectLst/>
              <a:ea typeface="Calibri" panose="020F0502020204030204" pitchFamily="34" charset="0"/>
              <a:cs typeface="Times New Roman" panose="02020603050405020304" pitchFamily="18" charset="0"/>
            </a:endParaRPr>
          </a:p>
          <a:p>
            <a:pPr marL="457200" marR="0" indent="-457200">
              <a:lnSpc>
                <a:spcPct val="107000"/>
              </a:lnSpc>
              <a:spcBef>
                <a:spcPts val="0"/>
              </a:spcBef>
              <a:spcAft>
                <a:spcPts val="0"/>
              </a:spcAft>
              <a:buFont typeface="Arial" panose="020B0604020202020204" pitchFamily="34" charset="0"/>
              <a:buChar char="•"/>
            </a:pPr>
            <a:r>
              <a:rPr lang="en-US" sz="2800" dirty="0">
                <a:solidFill>
                  <a:srgbClr val="000000"/>
                </a:solidFill>
                <a:effectLst/>
                <a:ea typeface="Times New Roman" panose="02020603050405020304" pitchFamily="18" charset="0"/>
                <a:cs typeface="Times New Roman" panose="02020603050405020304" pitchFamily="18" charset="0"/>
              </a:rPr>
              <a:t>Muscles and nerves begin working together. When the upper lip is tickled, the arms move backwards. </a:t>
            </a:r>
            <a:r>
              <a:rPr lang="en-US" sz="2800" u="sng" dirty="0">
                <a:solidFill>
                  <a:srgbClr val="666666"/>
                </a:solidFill>
                <a:effectLst/>
                <a:ea typeface="Times New Roman" panose="02020603050405020304" pitchFamily="18" charset="0"/>
                <a:cs typeface="Times New Roman" panose="02020603050405020304" pitchFamily="18" charset="0"/>
                <a:hlinkClick r:id="rId6"/>
              </a:rPr>
              <a:t>[70]</a:t>
            </a:r>
            <a:endParaRPr lang="en-US" sz="20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104585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3B0BBD-5C66-4519-A10E-A619F849EC35}"/>
              </a:ext>
            </a:extLst>
          </p:cNvPr>
          <p:cNvSpPr>
            <a:spLocks noGrp="1"/>
          </p:cNvSpPr>
          <p:nvPr>
            <p:ph idx="1"/>
          </p:nvPr>
        </p:nvSpPr>
        <p:spPr>
          <a:xfrm>
            <a:off x="385762" y="645318"/>
            <a:ext cx="8372475" cy="4682116"/>
          </a:xfrm>
        </p:spPr>
        <p:txBody>
          <a:bodyPr>
            <a:spAutoFit/>
          </a:bodyPr>
          <a:lstStyle/>
          <a:p>
            <a:pPr marL="0" marR="0" indent="0">
              <a:lnSpc>
                <a:spcPct val="107000"/>
              </a:lnSpc>
              <a:spcBef>
                <a:spcPts val="0"/>
              </a:spcBef>
              <a:spcAft>
                <a:spcPts val="0"/>
              </a:spcAft>
              <a:buNone/>
            </a:pPr>
            <a:r>
              <a:rPr lang="en-US" sz="2800" b="1" u="sng" dirty="0">
                <a:solidFill>
                  <a:srgbClr val="000000"/>
                </a:solidFill>
                <a:effectLst/>
                <a:ea typeface="Times New Roman" panose="02020603050405020304" pitchFamily="18" charset="0"/>
                <a:cs typeface="Times New Roman" panose="02020603050405020304" pitchFamily="18" charset="0"/>
              </a:rPr>
              <a:t>9 Weeks After Fertilization</a:t>
            </a:r>
            <a:endParaRPr lang="en-US" sz="28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800" dirty="0">
                <a:solidFill>
                  <a:srgbClr val="000000"/>
                </a:solidFill>
                <a:effectLst/>
                <a:ea typeface="Times New Roman" panose="02020603050405020304" pitchFamily="18" charset="0"/>
                <a:cs typeface="Times New Roman" panose="02020603050405020304" pitchFamily="18" charset="0"/>
              </a:rPr>
              <a:t>More than 90% of the body structures found in a full-grown human are present. The medical classification changes from an embryo to a fetus. This dividing line was chosen by embryologists because from this point forward, most development involves growth in existing body structures instead of the formation of new ones. </a:t>
            </a:r>
            <a:r>
              <a:rPr lang="en-US" sz="2800" u="sng" dirty="0">
                <a:solidFill>
                  <a:srgbClr val="666666"/>
                </a:solidFill>
                <a:effectLst/>
                <a:ea typeface="Times New Roman" panose="02020603050405020304" pitchFamily="18" charset="0"/>
                <a:cs typeface="Times New Roman" panose="02020603050405020304" pitchFamily="18" charset="0"/>
                <a:hlinkClick r:id="rId2"/>
              </a:rPr>
              <a:t>[72]</a:t>
            </a:r>
            <a:r>
              <a:rPr lang="en-US" sz="2800" dirty="0">
                <a:solidFill>
                  <a:srgbClr val="000000"/>
                </a:solidFill>
                <a:effectLst/>
                <a:ea typeface="Times New Roman" panose="02020603050405020304" pitchFamily="18" charset="0"/>
                <a:cs typeface="Times New Roman" panose="02020603050405020304" pitchFamily="18" charset="0"/>
              </a:rPr>
              <a:t> </a:t>
            </a:r>
            <a:r>
              <a:rPr lang="en-US" sz="2800" u="sng" dirty="0">
                <a:solidFill>
                  <a:srgbClr val="666666"/>
                </a:solidFill>
                <a:effectLst/>
                <a:ea typeface="Times New Roman" panose="02020603050405020304" pitchFamily="18" charset="0"/>
                <a:cs typeface="Times New Roman" panose="02020603050405020304" pitchFamily="18" charset="0"/>
                <a:hlinkClick r:id="rId3"/>
              </a:rPr>
              <a:t>[73]</a:t>
            </a:r>
            <a:endParaRPr lang="en-US" sz="28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800" dirty="0">
                <a:solidFill>
                  <a:srgbClr val="000000"/>
                </a:solidFill>
                <a:effectLst/>
                <a:ea typeface="Times New Roman" panose="02020603050405020304" pitchFamily="18" charset="0"/>
                <a:cs typeface="Times New Roman" panose="02020603050405020304" pitchFamily="18" charset="0"/>
              </a:rPr>
              <a:t>The pre-birth human moves body parts without any outside stimulation. </a:t>
            </a:r>
            <a:r>
              <a:rPr lang="en-US" sz="2800" u="sng" dirty="0">
                <a:solidFill>
                  <a:srgbClr val="666666"/>
                </a:solidFill>
                <a:effectLst/>
                <a:ea typeface="Times New Roman" panose="02020603050405020304" pitchFamily="18" charset="0"/>
                <a:cs typeface="Times New Roman" panose="02020603050405020304" pitchFamily="18" charset="0"/>
                <a:hlinkClick r:id="rId4"/>
              </a:rPr>
              <a:t>[74]</a:t>
            </a:r>
            <a:endParaRPr lang="en-US" sz="28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513172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8C2445-D739-4CBB-AFBC-D867A34F4ABD}"/>
              </a:ext>
            </a:extLst>
          </p:cNvPr>
          <p:cNvSpPr>
            <a:spLocks noGrp="1"/>
          </p:cNvSpPr>
          <p:nvPr>
            <p:ph idx="1"/>
          </p:nvPr>
        </p:nvSpPr>
        <p:spPr>
          <a:xfrm>
            <a:off x="438147" y="523875"/>
            <a:ext cx="8296276" cy="2838021"/>
          </a:xfrm>
        </p:spPr>
        <p:txBody>
          <a:bodyPr>
            <a:spAutoFit/>
          </a:bodyPr>
          <a:lstStyle/>
          <a:p>
            <a:pPr marL="0" marR="0" indent="0">
              <a:lnSpc>
                <a:spcPct val="107000"/>
              </a:lnSpc>
              <a:spcBef>
                <a:spcPts val="0"/>
              </a:spcBef>
              <a:spcAft>
                <a:spcPts val="0"/>
              </a:spcAft>
              <a:buNone/>
            </a:pPr>
            <a:r>
              <a:rPr lang="en-US" sz="2800" b="1" u="sng" dirty="0">
                <a:solidFill>
                  <a:srgbClr val="000000"/>
                </a:solidFill>
                <a:effectLst/>
                <a:ea typeface="Times New Roman" panose="02020603050405020304" pitchFamily="18" charset="0"/>
                <a:cs typeface="Times New Roman" panose="02020603050405020304" pitchFamily="18" charset="0"/>
              </a:rPr>
              <a:t>10 Weeks After Fertilization</a:t>
            </a:r>
            <a:endParaRPr lang="en-US" sz="28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800" dirty="0">
                <a:solidFill>
                  <a:srgbClr val="000000"/>
                </a:solidFill>
                <a:effectLst/>
                <a:ea typeface="Times New Roman" panose="02020603050405020304" pitchFamily="18" charset="0"/>
                <a:cs typeface="Times New Roman" panose="02020603050405020304" pitchFamily="18" charset="0"/>
              </a:rPr>
              <a:t>All parts of the brain and spinal cord are formed. The heart pumps blood to every part of the body. </a:t>
            </a:r>
            <a:r>
              <a:rPr lang="en-US" sz="2800" u="sng" dirty="0">
                <a:solidFill>
                  <a:srgbClr val="666666"/>
                </a:solidFill>
                <a:effectLst/>
                <a:ea typeface="Times New Roman" panose="02020603050405020304" pitchFamily="18" charset="0"/>
                <a:cs typeface="Times New Roman" panose="02020603050405020304" pitchFamily="18" charset="0"/>
                <a:hlinkClick r:id="rId2"/>
              </a:rPr>
              <a:t>[75]</a:t>
            </a:r>
            <a:endParaRPr lang="en-US" sz="28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800" dirty="0">
                <a:solidFill>
                  <a:srgbClr val="000000"/>
                </a:solidFill>
                <a:effectLst/>
                <a:ea typeface="Times New Roman" panose="02020603050405020304" pitchFamily="18" charset="0"/>
                <a:cs typeface="Times New Roman" panose="02020603050405020304" pitchFamily="18" charset="0"/>
              </a:rPr>
              <a:t>The whole body is sensitive to touch except for portions of the head. The pre-birth human makes facial expressions. </a:t>
            </a:r>
            <a:r>
              <a:rPr lang="en-US" sz="2800" u="sng" dirty="0">
                <a:solidFill>
                  <a:srgbClr val="666666"/>
                </a:solidFill>
                <a:effectLst/>
                <a:ea typeface="Times New Roman" panose="02020603050405020304" pitchFamily="18" charset="0"/>
                <a:cs typeface="Times New Roman" panose="02020603050405020304" pitchFamily="18" charset="0"/>
                <a:hlinkClick r:id="rId3"/>
              </a:rPr>
              <a:t>[76]</a:t>
            </a:r>
            <a:endParaRPr lang="en-US" sz="2800" u="sng" dirty="0">
              <a:solidFill>
                <a:srgbClr val="666666"/>
              </a:solidFill>
              <a:effectLst/>
              <a:ea typeface="Times New Roman" panose="02020603050405020304" pitchFamily="18" charset="0"/>
              <a:cs typeface="Times New Roman" panose="02020603050405020304" pitchFamily="18" charset="0"/>
            </a:endParaRPr>
          </a:p>
        </p:txBody>
      </p:sp>
      <p:pic>
        <p:nvPicPr>
          <p:cNvPr id="5" name="Content Placeholder 3" descr="11 Weeks After Fertilization ">
            <a:hlinkClick r:id="rId4" tgtFrame="&quot;_blank&quot;"/>
            <a:extLst>
              <a:ext uri="{FF2B5EF4-FFF2-40B4-BE49-F238E27FC236}">
                <a16:creationId xmlns:a16="http://schemas.microsoft.com/office/drawing/2014/main" id="{9D457F8A-5E24-4146-8BE1-4DB87088FCC2}"/>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143122" y="3854827"/>
            <a:ext cx="4886325" cy="3003173"/>
          </a:xfrm>
          <a:prstGeom prst="rect">
            <a:avLst/>
          </a:prstGeom>
          <a:noFill/>
          <a:ln>
            <a:noFill/>
          </a:ln>
        </p:spPr>
      </p:pic>
    </p:spTree>
    <p:extLst>
      <p:ext uri="{BB962C8B-B14F-4D97-AF65-F5344CB8AC3E}">
        <p14:creationId xmlns:p14="http://schemas.microsoft.com/office/powerpoint/2010/main" val="23203551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BA6E36-6E40-47FF-BBA8-7A5D8E8C16EF}"/>
              </a:ext>
            </a:extLst>
          </p:cNvPr>
          <p:cNvSpPr>
            <a:spLocks noGrp="1"/>
          </p:cNvSpPr>
          <p:nvPr>
            <p:ph idx="1"/>
          </p:nvPr>
        </p:nvSpPr>
        <p:spPr>
          <a:xfrm>
            <a:off x="161925" y="669131"/>
            <a:ext cx="8820150" cy="3760068"/>
          </a:xfrm>
        </p:spPr>
        <p:txBody>
          <a:bodyPr>
            <a:spAutoFit/>
          </a:bodyPr>
          <a:lstStyle/>
          <a:p>
            <a:pPr marL="0" marR="0" indent="0">
              <a:lnSpc>
                <a:spcPct val="107000"/>
              </a:lnSpc>
              <a:spcBef>
                <a:spcPts val="0"/>
              </a:spcBef>
              <a:spcAft>
                <a:spcPts val="0"/>
              </a:spcAft>
              <a:buNone/>
            </a:pPr>
            <a:r>
              <a:rPr lang="en-US" sz="2800" b="1" u="sng" dirty="0">
                <a:solidFill>
                  <a:srgbClr val="000000"/>
                </a:solidFill>
                <a:effectLst/>
                <a:ea typeface="Times New Roman" panose="02020603050405020304" pitchFamily="18" charset="0"/>
                <a:cs typeface="Times New Roman" panose="02020603050405020304" pitchFamily="18" charset="0"/>
              </a:rPr>
              <a:t>12 Weeks After Fertilization</a:t>
            </a:r>
            <a:endParaRPr lang="en-US" sz="28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800" dirty="0">
                <a:solidFill>
                  <a:srgbClr val="000000"/>
                </a:solidFill>
                <a:effectLst/>
                <a:ea typeface="Times New Roman" panose="02020603050405020304" pitchFamily="18" charset="0"/>
                <a:cs typeface="Times New Roman" panose="02020603050405020304" pitchFamily="18" charset="0"/>
              </a:rPr>
              <a:t>Electrical signals from the nervous system are measurable. After an abortion, efforts to suckle will sometimes be observed. </a:t>
            </a:r>
            <a:r>
              <a:rPr lang="en-US" sz="2800" u="sng" dirty="0">
                <a:solidFill>
                  <a:srgbClr val="666666"/>
                </a:solidFill>
                <a:effectLst/>
                <a:ea typeface="Times New Roman" panose="02020603050405020304" pitchFamily="18" charset="0"/>
                <a:cs typeface="Times New Roman" panose="02020603050405020304" pitchFamily="18" charset="0"/>
                <a:hlinkClick r:id="rId2"/>
              </a:rPr>
              <a:t>[78]</a:t>
            </a:r>
            <a:r>
              <a:rPr lang="en-US" sz="2800" dirty="0">
                <a:solidFill>
                  <a:srgbClr val="000000"/>
                </a:solidFill>
                <a:effectLst/>
                <a:ea typeface="Times New Roman" panose="02020603050405020304" pitchFamily="18" charset="0"/>
                <a:cs typeface="Times New Roman" panose="02020603050405020304" pitchFamily="18" charset="0"/>
              </a:rPr>
              <a:t> </a:t>
            </a:r>
            <a:r>
              <a:rPr lang="en-US" sz="2800" u="sng" dirty="0">
                <a:solidFill>
                  <a:srgbClr val="666666"/>
                </a:solidFill>
                <a:effectLst/>
                <a:ea typeface="Times New Roman" panose="02020603050405020304" pitchFamily="18" charset="0"/>
                <a:cs typeface="Times New Roman" panose="02020603050405020304" pitchFamily="18" charset="0"/>
                <a:hlinkClick r:id="rId3"/>
              </a:rPr>
              <a:t>[79]</a:t>
            </a:r>
            <a:endParaRPr lang="en-US" sz="2800" dirty="0">
              <a:effectLst/>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2800" b="1" u="sng" dirty="0">
              <a:solidFill>
                <a:srgbClr val="000000"/>
              </a:solidFill>
              <a:effectLst/>
              <a:ea typeface="Times New Roman" panose="02020603050405020304" pitchFamily="18" charset="0"/>
              <a:cs typeface="Times New Roman" panose="02020603050405020304" pitchFamily="18" charset="0"/>
            </a:endParaRPr>
          </a:p>
          <a:p>
            <a:pPr marL="0" marR="0" indent="0">
              <a:lnSpc>
                <a:spcPct val="107000"/>
              </a:lnSpc>
              <a:spcBef>
                <a:spcPts val="0"/>
              </a:spcBef>
              <a:spcAft>
                <a:spcPts val="0"/>
              </a:spcAft>
              <a:buNone/>
            </a:pPr>
            <a:r>
              <a:rPr lang="en-US" sz="2800" b="1" u="sng" dirty="0">
                <a:solidFill>
                  <a:srgbClr val="000000"/>
                </a:solidFill>
                <a:effectLst/>
                <a:ea typeface="Times New Roman" panose="02020603050405020304" pitchFamily="18" charset="0"/>
                <a:cs typeface="Times New Roman" panose="02020603050405020304" pitchFamily="18" charset="0"/>
              </a:rPr>
              <a:t>14 Weeks After Fertilization</a:t>
            </a:r>
            <a:endParaRPr lang="en-US" sz="28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800" dirty="0">
                <a:solidFill>
                  <a:srgbClr val="000000"/>
                </a:solidFill>
                <a:effectLst/>
                <a:ea typeface="Times New Roman" panose="02020603050405020304" pitchFamily="18" charset="0"/>
                <a:cs typeface="Times New Roman" panose="02020603050405020304" pitchFamily="18" charset="0"/>
              </a:rPr>
              <a:t>The pre-birth human makes coordinated movements of the arms and legs. </a:t>
            </a:r>
            <a:r>
              <a:rPr lang="en-US" sz="2800" u="sng" dirty="0">
                <a:solidFill>
                  <a:srgbClr val="666666"/>
                </a:solidFill>
                <a:effectLst/>
                <a:ea typeface="Times New Roman" panose="02020603050405020304" pitchFamily="18" charset="0"/>
                <a:cs typeface="Times New Roman" panose="02020603050405020304" pitchFamily="18" charset="0"/>
                <a:hlinkClick r:id="rId4"/>
              </a:rPr>
              <a:t>[81]</a:t>
            </a:r>
            <a:endParaRPr lang="en-US" sz="28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028401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6444B7D-6E6C-43C9-9F9D-DCC82F79E498}"/>
              </a:ext>
            </a:extLst>
          </p:cNvPr>
          <p:cNvSpPr>
            <a:spLocks noGrp="1"/>
          </p:cNvSpPr>
          <p:nvPr>
            <p:ph idx="1"/>
          </p:nvPr>
        </p:nvSpPr>
        <p:spPr>
          <a:xfrm>
            <a:off x="157162" y="511175"/>
            <a:ext cx="8829675" cy="993926"/>
          </a:xfrm>
        </p:spPr>
        <p:txBody>
          <a:bodyPr>
            <a:spAutoFit/>
          </a:bodyPr>
          <a:lstStyle/>
          <a:p>
            <a:pPr marL="0" marR="0" indent="0">
              <a:lnSpc>
                <a:spcPct val="107000"/>
              </a:lnSpc>
              <a:spcBef>
                <a:spcPts val="0"/>
              </a:spcBef>
              <a:spcAft>
                <a:spcPts val="0"/>
              </a:spcAft>
              <a:buNone/>
            </a:pPr>
            <a:r>
              <a:rPr lang="en-US" sz="2800" b="1" u="sng" dirty="0">
                <a:solidFill>
                  <a:srgbClr val="000000"/>
                </a:solidFill>
                <a:effectLst/>
                <a:ea typeface="Times New Roman" panose="02020603050405020304" pitchFamily="18" charset="0"/>
                <a:cs typeface="Times New Roman" panose="02020603050405020304" pitchFamily="18" charset="0"/>
              </a:rPr>
              <a:t>16 Weeks After Fertilization</a:t>
            </a:r>
            <a:endParaRPr lang="en-US" sz="28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800" dirty="0">
                <a:solidFill>
                  <a:srgbClr val="000000"/>
                </a:solidFill>
                <a:effectLst/>
                <a:ea typeface="Times New Roman" panose="02020603050405020304" pitchFamily="18" charset="0"/>
                <a:cs typeface="Times New Roman" panose="02020603050405020304" pitchFamily="18" charset="0"/>
              </a:rPr>
              <a:t>The pre-birth human makes eye movements. </a:t>
            </a:r>
            <a:r>
              <a:rPr lang="en-US" sz="2800" u="sng" dirty="0">
                <a:solidFill>
                  <a:srgbClr val="666666"/>
                </a:solidFill>
                <a:effectLst/>
                <a:ea typeface="Times New Roman" panose="02020603050405020304" pitchFamily="18" charset="0"/>
                <a:cs typeface="Times New Roman" panose="02020603050405020304" pitchFamily="18" charset="0"/>
                <a:hlinkClick r:id="rId2"/>
              </a:rPr>
              <a:t>[82]</a:t>
            </a:r>
            <a:endParaRPr lang="en-US" sz="2800" dirty="0">
              <a:effectLst/>
              <a:ea typeface="Calibri" panose="020F0502020204030204" pitchFamily="34" charset="0"/>
              <a:cs typeface="Times New Roman" panose="02020603050405020304" pitchFamily="18" charset="0"/>
            </a:endParaRPr>
          </a:p>
        </p:txBody>
      </p:sp>
      <p:pic>
        <p:nvPicPr>
          <p:cNvPr id="4" name="Picture 3" descr="16 Weeks After Fertilization ">
            <a:hlinkClick r:id="rId3" tgtFrame="&quot;_blank&quot;"/>
            <a:extLst>
              <a:ext uri="{FF2B5EF4-FFF2-40B4-BE49-F238E27FC236}">
                <a16:creationId xmlns:a16="http://schemas.microsoft.com/office/drawing/2014/main" id="{B57BAACA-0819-4ED4-93B8-4E0822E9E67F}"/>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924050" y="2447925"/>
            <a:ext cx="5295900" cy="4133850"/>
          </a:xfrm>
          <a:prstGeom prst="rect">
            <a:avLst/>
          </a:prstGeom>
          <a:noFill/>
          <a:ln>
            <a:noFill/>
          </a:ln>
        </p:spPr>
      </p:pic>
    </p:spTree>
    <p:extLst>
      <p:ext uri="{BB962C8B-B14F-4D97-AF65-F5344CB8AC3E}">
        <p14:creationId xmlns:p14="http://schemas.microsoft.com/office/powerpoint/2010/main" val="41890911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8288A1A-EE32-464F-943C-9BEE35EED22B}"/>
              </a:ext>
            </a:extLst>
          </p:cNvPr>
          <p:cNvSpPr>
            <a:spLocks noGrp="1"/>
          </p:cNvSpPr>
          <p:nvPr>
            <p:ph idx="1"/>
          </p:nvPr>
        </p:nvSpPr>
        <p:spPr>
          <a:xfrm>
            <a:off x="190500" y="731838"/>
            <a:ext cx="8801100" cy="2838021"/>
          </a:xfrm>
        </p:spPr>
        <p:txBody>
          <a:bodyPr>
            <a:spAutoFit/>
          </a:bodyPr>
          <a:lstStyle/>
          <a:p>
            <a:pPr marL="0" marR="0" indent="0">
              <a:lnSpc>
                <a:spcPct val="107000"/>
              </a:lnSpc>
              <a:spcBef>
                <a:spcPts val="0"/>
              </a:spcBef>
              <a:spcAft>
                <a:spcPts val="0"/>
              </a:spcAft>
              <a:buNone/>
            </a:pPr>
            <a:r>
              <a:rPr lang="en-US" sz="2800" b="1" u="sng" dirty="0">
                <a:solidFill>
                  <a:srgbClr val="000000"/>
                </a:solidFill>
                <a:effectLst/>
                <a:ea typeface="Times New Roman" panose="02020603050405020304" pitchFamily="18" charset="0"/>
                <a:cs typeface="Times New Roman" panose="02020603050405020304" pitchFamily="18" charset="0"/>
              </a:rPr>
              <a:t>18 Weeks After Fertilization</a:t>
            </a:r>
            <a:endParaRPr lang="en-US" sz="28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800" dirty="0">
                <a:solidFill>
                  <a:srgbClr val="000000"/>
                </a:solidFill>
                <a:effectLst/>
                <a:ea typeface="Times New Roman" panose="02020603050405020304" pitchFamily="18" charset="0"/>
                <a:cs typeface="Times New Roman" panose="02020603050405020304" pitchFamily="18" charset="0"/>
              </a:rPr>
              <a:t>The portion of the brain responsible for functions such as reasoning, memory, and language (the cerebral cortex) has the same number of nerve cells as a full-grown adult. </a:t>
            </a:r>
            <a:r>
              <a:rPr lang="en-US" sz="2800" u="sng" dirty="0">
                <a:solidFill>
                  <a:srgbClr val="000000"/>
                </a:solidFill>
                <a:effectLst/>
                <a:ea typeface="Times New Roman" panose="02020603050405020304" pitchFamily="18" charset="0"/>
                <a:cs typeface="Times New Roman" panose="02020603050405020304" pitchFamily="18" charset="0"/>
              </a:rPr>
              <a:t>Pain sensory receptors have spread to all portions of the skin and mucous membranes</a:t>
            </a:r>
            <a:r>
              <a:rPr lang="en-US" sz="2800" dirty="0">
                <a:solidFill>
                  <a:srgbClr val="000000"/>
                </a:solidFill>
                <a:effectLst/>
                <a:ea typeface="Times New Roman" panose="02020603050405020304" pitchFamily="18" charset="0"/>
                <a:cs typeface="Times New Roman" panose="02020603050405020304" pitchFamily="18" charset="0"/>
              </a:rPr>
              <a:t>. </a:t>
            </a:r>
            <a:r>
              <a:rPr lang="en-US" sz="2800" dirty="0">
                <a:solidFill>
                  <a:srgbClr val="666666"/>
                </a:solidFill>
                <a:effectLst/>
                <a:ea typeface="Times New Roman" panose="02020603050405020304" pitchFamily="18" charset="0"/>
                <a:cs typeface="Times New Roman" panose="02020603050405020304" pitchFamily="18" charset="0"/>
                <a:hlinkClick r:id="rId2"/>
              </a:rPr>
              <a:t>[84]</a:t>
            </a:r>
            <a:r>
              <a:rPr lang="en-US" sz="2800" dirty="0">
                <a:solidFill>
                  <a:srgbClr val="000000"/>
                </a:solidFill>
                <a:effectLst/>
                <a:ea typeface="Times New Roman" panose="02020603050405020304" pitchFamily="18" charset="0"/>
                <a:cs typeface="Times New Roman" panose="02020603050405020304" pitchFamily="18" charset="0"/>
              </a:rPr>
              <a:t> </a:t>
            </a:r>
            <a:r>
              <a:rPr lang="en-US" sz="2800" dirty="0">
                <a:solidFill>
                  <a:srgbClr val="666666"/>
                </a:solidFill>
                <a:effectLst/>
                <a:ea typeface="Times New Roman" panose="02020603050405020304" pitchFamily="18" charset="0"/>
                <a:cs typeface="Times New Roman" panose="02020603050405020304" pitchFamily="18" charset="0"/>
                <a:hlinkClick r:id="rId3"/>
              </a:rPr>
              <a:t>[85]</a:t>
            </a:r>
            <a:endParaRPr lang="en-US" sz="28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567445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CA3A8BA-CDFA-4774-9090-E689107BF171}"/>
              </a:ext>
            </a:extLst>
          </p:cNvPr>
          <p:cNvSpPr>
            <a:spLocks noGrp="1"/>
          </p:cNvSpPr>
          <p:nvPr>
            <p:ph idx="1"/>
          </p:nvPr>
        </p:nvSpPr>
        <p:spPr>
          <a:xfrm>
            <a:off x="119062" y="273050"/>
            <a:ext cx="8905875" cy="2854243"/>
          </a:xfrm>
        </p:spPr>
        <p:txBody>
          <a:bodyPr>
            <a:spAutoFit/>
          </a:bodyPr>
          <a:lstStyle/>
          <a:p>
            <a:pPr marL="0" marR="0" indent="0">
              <a:lnSpc>
                <a:spcPct val="107000"/>
              </a:lnSpc>
              <a:spcBef>
                <a:spcPts val="0"/>
              </a:spcBef>
              <a:spcAft>
                <a:spcPts val="0"/>
              </a:spcAft>
              <a:buNone/>
            </a:pPr>
            <a:r>
              <a:rPr lang="en-US" sz="2800" b="1" u="sng" dirty="0">
                <a:solidFill>
                  <a:srgbClr val="000000"/>
                </a:solidFill>
                <a:effectLst/>
                <a:ea typeface="Times New Roman" panose="02020603050405020304" pitchFamily="18" charset="0"/>
                <a:cs typeface="Times New Roman" panose="02020603050405020304" pitchFamily="18" charset="0"/>
              </a:rPr>
              <a:t>20 Weeks After Fertilization</a:t>
            </a:r>
            <a:endParaRPr lang="en-US" sz="28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800" dirty="0">
                <a:solidFill>
                  <a:srgbClr val="000000"/>
                </a:solidFill>
                <a:effectLst/>
                <a:ea typeface="Times New Roman" panose="02020603050405020304" pitchFamily="18" charset="0"/>
                <a:cs typeface="Times New Roman" panose="02020603050405020304" pitchFamily="18" charset="0"/>
              </a:rPr>
              <a:t>The pre-birth human sleeps, awakes, and can hear sounds. </a:t>
            </a:r>
            <a:r>
              <a:rPr lang="en-US" sz="2800" u="sng" dirty="0">
                <a:solidFill>
                  <a:srgbClr val="666666"/>
                </a:solidFill>
                <a:effectLst/>
                <a:ea typeface="Times New Roman" panose="02020603050405020304" pitchFamily="18" charset="0"/>
                <a:cs typeface="Times New Roman" panose="02020603050405020304" pitchFamily="18" charset="0"/>
                <a:hlinkClick r:id="rId2"/>
              </a:rPr>
              <a:t>[87]</a:t>
            </a:r>
            <a:endParaRPr lang="en-US" sz="2800" dirty="0">
              <a:effectLst/>
              <a:ea typeface="Calibri" panose="020F0502020204030204" pitchFamily="34" charset="0"/>
              <a:cs typeface="Times New Roman" panose="02020603050405020304" pitchFamily="18" charset="0"/>
            </a:endParaRPr>
          </a:p>
          <a:p>
            <a:r>
              <a:rPr lang="en-US" sz="2800" dirty="0">
                <a:solidFill>
                  <a:srgbClr val="000000"/>
                </a:solidFill>
                <a:effectLst/>
                <a:ea typeface="Times New Roman" panose="02020603050405020304" pitchFamily="18" charset="0"/>
                <a:cs typeface="Times New Roman" panose="02020603050405020304" pitchFamily="18" charset="0"/>
              </a:rPr>
              <a:t>For comprehensive facts about the capacity of humans to feel pain at this stage of development, read “Just Facts” article, “</a:t>
            </a:r>
            <a:r>
              <a:rPr lang="en-US" sz="2800" u="sng" dirty="0">
                <a:solidFill>
                  <a:srgbClr val="666666"/>
                </a:solidFill>
                <a:effectLst/>
                <a:ea typeface="Times New Roman" panose="02020603050405020304" pitchFamily="18" charset="0"/>
                <a:cs typeface="Times New Roman" panose="02020603050405020304" pitchFamily="18" charset="0"/>
                <a:hlinkClick r:id="rId3"/>
              </a:rPr>
              <a:t>When Do Humans Begin to Feel Pain?</a:t>
            </a:r>
            <a:r>
              <a:rPr lang="en-US" sz="2800" u="sng" dirty="0">
                <a:solidFill>
                  <a:srgbClr val="000000"/>
                </a:solidFill>
                <a:ea typeface="Times New Roman" panose="02020603050405020304" pitchFamily="18" charset="0"/>
                <a:cs typeface="Times New Roman" panose="02020603050405020304" pitchFamily="18" charset="0"/>
              </a:rPr>
              <a:t>”</a:t>
            </a:r>
            <a:endParaRPr lang="en-US" sz="2800" dirty="0">
              <a:effectLst/>
              <a:ea typeface="Calibri" panose="020F0502020204030204" pitchFamily="34" charset="0"/>
              <a:cs typeface="Times New Roman" panose="02020603050405020304" pitchFamily="18" charset="0"/>
            </a:endParaRPr>
          </a:p>
        </p:txBody>
      </p:sp>
      <p:pic>
        <p:nvPicPr>
          <p:cNvPr id="4" name="Picture 3" descr="20 Weeks After Fertilization ">
            <a:hlinkClick r:id="rId4" tgtFrame="&quot;_blank&quot;"/>
            <a:extLst>
              <a:ext uri="{FF2B5EF4-FFF2-40B4-BE49-F238E27FC236}">
                <a16:creationId xmlns:a16="http://schemas.microsoft.com/office/drawing/2014/main" id="{ED984910-36C4-4878-B373-631EA9CA6011}"/>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073275" y="3228975"/>
            <a:ext cx="5327650" cy="3543300"/>
          </a:xfrm>
          <a:prstGeom prst="rect">
            <a:avLst/>
          </a:prstGeom>
          <a:noFill/>
          <a:ln>
            <a:noFill/>
          </a:ln>
        </p:spPr>
      </p:pic>
    </p:spTree>
    <p:extLst>
      <p:ext uri="{BB962C8B-B14F-4D97-AF65-F5344CB8AC3E}">
        <p14:creationId xmlns:p14="http://schemas.microsoft.com/office/powerpoint/2010/main" val="536420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3">
            <a:extLst>
              <a:ext uri="{FF2B5EF4-FFF2-40B4-BE49-F238E27FC236}">
                <a16:creationId xmlns:a16="http://schemas.microsoft.com/office/drawing/2014/main" id="{B63D7DD4-8678-4C6C-A73C-1EBC01CC661F}"/>
              </a:ext>
            </a:extLst>
          </p:cNvPr>
          <p:cNvSpPr>
            <a:spLocks noGrp="1"/>
          </p:cNvSpPr>
          <p:nvPr>
            <p:ph type="title"/>
          </p:nvPr>
        </p:nvSpPr>
        <p:spPr>
          <a:xfrm>
            <a:off x="457200" y="461417"/>
            <a:ext cx="8229600" cy="769441"/>
          </a:xfrm>
        </p:spPr>
        <p:txBody>
          <a:bodyPr>
            <a:spAutoFit/>
          </a:bodyPr>
          <a:lstStyle/>
          <a:p>
            <a:pPr eaLnBrk="1" hangingPunct="1"/>
            <a:r>
              <a:rPr lang="en-US" altLang="en-US" b="1" dirty="0">
                <a:solidFill>
                  <a:srgbClr val="FF0000"/>
                </a:solidFill>
              </a:rPr>
              <a:t>Abortion!</a:t>
            </a:r>
          </a:p>
        </p:txBody>
      </p:sp>
      <p:sp>
        <p:nvSpPr>
          <p:cNvPr id="5" name="Content Placeholder 4">
            <a:extLst>
              <a:ext uri="{FF2B5EF4-FFF2-40B4-BE49-F238E27FC236}">
                <a16:creationId xmlns:a16="http://schemas.microsoft.com/office/drawing/2014/main" id="{FA902FFE-0C2C-48AD-A6E3-5408E77324BA}"/>
              </a:ext>
            </a:extLst>
          </p:cNvPr>
          <p:cNvSpPr>
            <a:spLocks noGrp="1"/>
          </p:cNvSpPr>
          <p:nvPr>
            <p:ph idx="1"/>
          </p:nvPr>
        </p:nvSpPr>
        <p:spPr>
          <a:xfrm>
            <a:off x="457200" y="1600202"/>
            <a:ext cx="8229600" cy="4622804"/>
          </a:xfrm>
        </p:spPr>
        <p:txBody>
          <a:bodyPr rtlCol="0">
            <a:spAutoFit/>
          </a:bodyPr>
          <a:lstStyle/>
          <a:p>
            <a:pPr eaLnBrk="1" fontAlgn="auto" hangingPunct="1">
              <a:spcAft>
                <a:spcPts val="0"/>
              </a:spcAft>
              <a:defRPr/>
            </a:pPr>
            <a:r>
              <a:rPr lang="en-US" b="1" u="sng" dirty="0"/>
              <a:t>Definition</a:t>
            </a:r>
            <a:r>
              <a:rPr lang="en-US" b="1" dirty="0"/>
              <a:t>: “Abortion </a:t>
            </a:r>
            <a:r>
              <a:rPr lang="en-US" dirty="0"/>
              <a:t>is the termination of a </a:t>
            </a:r>
            <a:r>
              <a:rPr lang="en-US" dirty="0">
                <a:hlinkClick r:id="rId3" tooltip="Pregnancy"/>
              </a:rPr>
              <a:t>pregnancy</a:t>
            </a:r>
            <a:r>
              <a:rPr lang="en-US" dirty="0"/>
              <a:t> by removal or expulsion of an </a:t>
            </a:r>
            <a:r>
              <a:rPr lang="en-US" dirty="0">
                <a:hlinkClick r:id="rId4" tooltip="Embryo"/>
              </a:rPr>
              <a:t>embryo</a:t>
            </a:r>
            <a:r>
              <a:rPr lang="en-US" dirty="0"/>
              <a:t> or </a:t>
            </a:r>
            <a:r>
              <a:rPr lang="en-US" dirty="0">
                <a:hlinkClick r:id="rId5" tooltip="Fetus"/>
              </a:rPr>
              <a:t>fetus</a:t>
            </a:r>
            <a:r>
              <a:rPr lang="en-US" dirty="0"/>
              <a:t>. </a:t>
            </a:r>
            <a:r>
              <a:rPr lang="en-US" baseline="30000" dirty="0">
                <a:hlinkClick r:id="rId6"/>
              </a:rPr>
              <a:t>[note 1 </a:t>
            </a:r>
            <a:r>
              <a:rPr lang="en-US" baseline="30000" dirty="0"/>
              <a:t>]</a:t>
            </a:r>
          </a:p>
          <a:p>
            <a:pPr eaLnBrk="1" fontAlgn="auto" hangingPunct="1">
              <a:spcAft>
                <a:spcPts val="0"/>
              </a:spcAft>
              <a:defRPr/>
            </a:pPr>
            <a:r>
              <a:rPr lang="en-US" dirty="0"/>
              <a:t>Definitions of abortion vary from one source to another. Abortion has many definitions that can differ from each other in significant ways. Given the contentious nature of abortion, lawmakers and other stakeholders often face controversy in defining abortion. </a:t>
            </a:r>
            <a:r>
              <a:rPr lang="en-US" sz="2600" dirty="0">
                <a:hlinkClick r:id="rId7"/>
              </a:rPr>
              <a:t>Wikipedia</a:t>
            </a:r>
            <a:endParaRPr lang="en-US"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977F81-44E7-4986-81ED-033C789B870D}"/>
              </a:ext>
            </a:extLst>
          </p:cNvPr>
          <p:cNvSpPr>
            <a:spLocks noGrp="1"/>
          </p:cNvSpPr>
          <p:nvPr>
            <p:ph idx="1"/>
          </p:nvPr>
        </p:nvSpPr>
        <p:spPr>
          <a:xfrm>
            <a:off x="166687" y="1035050"/>
            <a:ext cx="8810625" cy="3760068"/>
          </a:xfrm>
        </p:spPr>
        <p:txBody>
          <a:bodyPr>
            <a:spAutoFit/>
          </a:bodyPr>
          <a:lstStyle/>
          <a:p>
            <a:pPr marL="0" marR="0" indent="0">
              <a:lnSpc>
                <a:spcPct val="107000"/>
              </a:lnSpc>
              <a:spcBef>
                <a:spcPts val="0"/>
              </a:spcBef>
              <a:spcAft>
                <a:spcPts val="0"/>
              </a:spcAft>
              <a:buNone/>
            </a:pPr>
            <a:r>
              <a:rPr lang="en-US" sz="2800" b="1" u="sng" dirty="0">
                <a:solidFill>
                  <a:srgbClr val="000000"/>
                </a:solidFill>
                <a:effectLst/>
                <a:ea typeface="Times New Roman" panose="02020603050405020304" pitchFamily="18" charset="0"/>
                <a:cs typeface="Times New Roman" panose="02020603050405020304" pitchFamily="18" charset="0"/>
              </a:rPr>
              <a:t>24 Weeks After Fertilization</a:t>
            </a:r>
            <a:endParaRPr lang="en-US" sz="28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800" dirty="0">
                <a:solidFill>
                  <a:srgbClr val="000000"/>
                </a:solidFill>
                <a:effectLst/>
                <a:ea typeface="Times New Roman" panose="02020603050405020304" pitchFamily="18" charset="0"/>
                <a:cs typeface="Times New Roman" panose="02020603050405020304" pitchFamily="18" charset="0"/>
              </a:rPr>
              <a:t>The blink-startle reflex and taste buds are functional. The pre-birth human will swallow more amniotic fluid if a sweetener is added to it. </a:t>
            </a:r>
            <a:r>
              <a:rPr lang="en-US" sz="2800" u="sng" dirty="0">
                <a:solidFill>
                  <a:srgbClr val="666666"/>
                </a:solidFill>
                <a:effectLst/>
                <a:ea typeface="Times New Roman" panose="02020603050405020304" pitchFamily="18" charset="0"/>
                <a:cs typeface="Times New Roman" panose="02020603050405020304" pitchFamily="18" charset="0"/>
                <a:hlinkClick r:id="rId2"/>
              </a:rPr>
              <a:t>[95]</a:t>
            </a:r>
            <a:r>
              <a:rPr lang="en-US" sz="2800" dirty="0">
                <a:solidFill>
                  <a:srgbClr val="000000"/>
                </a:solidFill>
                <a:effectLst/>
                <a:ea typeface="Times New Roman" panose="02020603050405020304" pitchFamily="18" charset="0"/>
                <a:cs typeface="Times New Roman" panose="02020603050405020304" pitchFamily="18" charset="0"/>
              </a:rPr>
              <a:t> </a:t>
            </a:r>
            <a:r>
              <a:rPr lang="en-US" sz="2800" u="sng" dirty="0">
                <a:solidFill>
                  <a:srgbClr val="666666"/>
                </a:solidFill>
                <a:effectLst/>
                <a:ea typeface="Times New Roman" panose="02020603050405020304" pitchFamily="18" charset="0"/>
                <a:cs typeface="Times New Roman" panose="02020603050405020304" pitchFamily="18" charset="0"/>
                <a:hlinkClick r:id="rId3"/>
              </a:rPr>
              <a:t>[96]</a:t>
            </a:r>
            <a:endParaRPr lang="en-US" sz="28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800" dirty="0">
                <a:solidFill>
                  <a:srgbClr val="000000"/>
                </a:solidFill>
                <a:effectLst/>
                <a:ea typeface="Times New Roman" panose="02020603050405020304" pitchFamily="18" charset="0"/>
                <a:cs typeface="Times New Roman" panose="02020603050405020304" pitchFamily="18" charset="0"/>
              </a:rPr>
              <a:t>The grip is strong enough to hold onto an object that is moving up and down. </a:t>
            </a:r>
            <a:r>
              <a:rPr lang="en-US" sz="2800" u="sng" dirty="0">
                <a:solidFill>
                  <a:srgbClr val="666666"/>
                </a:solidFill>
                <a:effectLst/>
                <a:ea typeface="Times New Roman" panose="02020603050405020304" pitchFamily="18" charset="0"/>
                <a:cs typeface="Times New Roman" panose="02020603050405020304" pitchFamily="18" charset="0"/>
                <a:hlinkClick r:id="rId4"/>
              </a:rPr>
              <a:t>[97]</a:t>
            </a:r>
            <a:endParaRPr lang="en-US" sz="28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800" dirty="0">
                <a:solidFill>
                  <a:srgbClr val="000000"/>
                </a:solidFill>
                <a:effectLst/>
                <a:ea typeface="Times New Roman" panose="02020603050405020304" pitchFamily="18" charset="0"/>
                <a:cs typeface="Times New Roman" panose="02020603050405020304" pitchFamily="18" charset="0"/>
              </a:rPr>
              <a:t>If born and given specialized care, the survival rate is more than 80%. </a:t>
            </a:r>
            <a:r>
              <a:rPr lang="en-US" sz="2800" u="sng" dirty="0">
                <a:solidFill>
                  <a:srgbClr val="666666"/>
                </a:solidFill>
                <a:effectLst/>
                <a:ea typeface="Times New Roman" panose="02020603050405020304" pitchFamily="18" charset="0"/>
                <a:cs typeface="Times New Roman" panose="02020603050405020304" pitchFamily="18" charset="0"/>
                <a:hlinkClick r:id="rId5"/>
              </a:rPr>
              <a:t>[98]</a:t>
            </a:r>
            <a:endParaRPr lang="en-US" sz="28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848092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8698F8-278C-479B-910B-8D50CD6FD5B2}"/>
              </a:ext>
            </a:extLst>
          </p:cNvPr>
          <p:cNvSpPr>
            <a:spLocks noGrp="1"/>
          </p:cNvSpPr>
          <p:nvPr>
            <p:ph idx="1"/>
          </p:nvPr>
        </p:nvSpPr>
        <p:spPr>
          <a:xfrm>
            <a:off x="152400" y="704850"/>
            <a:ext cx="8839200" cy="4682116"/>
          </a:xfrm>
        </p:spPr>
        <p:txBody>
          <a:bodyPr>
            <a:spAutoFit/>
          </a:bodyPr>
          <a:lstStyle/>
          <a:p>
            <a:pPr marL="0" marR="0" indent="0">
              <a:lnSpc>
                <a:spcPct val="107000"/>
              </a:lnSpc>
              <a:spcBef>
                <a:spcPts val="0"/>
              </a:spcBef>
              <a:spcAft>
                <a:spcPts val="0"/>
              </a:spcAft>
              <a:buNone/>
            </a:pPr>
            <a:r>
              <a:rPr lang="en-US" sz="2800" b="1" u="sng" dirty="0">
                <a:solidFill>
                  <a:srgbClr val="000000"/>
                </a:solidFill>
                <a:effectLst/>
                <a:ea typeface="Times New Roman" panose="02020603050405020304" pitchFamily="18" charset="0"/>
                <a:cs typeface="Times New Roman" panose="02020603050405020304" pitchFamily="18" charset="0"/>
              </a:rPr>
              <a:t>28 Weeks after Fertilization</a:t>
            </a:r>
            <a:endParaRPr lang="en-US" sz="28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800" dirty="0">
                <a:solidFill>
                  <a:srgbClr val="000000"/>
                </a:solidFill>
                <a:effectLst/>
                <a:ea typeface="Times New Roman" panose="02020603050405020304" pitchFamily="18" charset="0"/>
                <a:cs typeface="Times New Roman" panose="02020603050405020304" pitchFamily="18" charset="0"/>
              </a:rPr>
              <a:t>If exposed to an 85 decibel noise while sleeping (about as loud as a blender), pre-birth humans exhibit the “motor behaviors that accompany the crying state.” </a:t>
            </a:r>
            <a:r>
              <a:rPr lang="en-US" sz="2800" u="sng" dirty="0">
                <a:solidFill>
                  <a:srgbClr val="666666"/>
                </a:solidFill>
                <a:effectLst/>
                <a:ea typeface="Times New Roman" panose="02020603050405020304" pitchFamily="18" charset="0"/>
                <a:cs typeface="Times New Roman" panose="02020603050405020304" pitchFamily="18" charset="0"/>
                <a:hlinkClick r:id="rId2"/>
              </a:rPr>
              <a:t>[99]</a:t>
            </a:r>
            <a:r>
              <a:rPr lang="en-US" sz="2800" dirty="0">
                <a:solidFill>
                  <a:srgbClr val="000000"/>
                </a:solidFill>
                <a:effectLst/>
                <a:ea typeface="Times New Roman" panose="02020603050405020304" pitchFamily="18" charset="0"/>
                <a:cs typeface="Times New Roman" panose="02020603050405020304" pitchFamily="18" charset="0"/>
              </a:rPr>
              <a:t> </a:t>
            </a:r>
            <a:r>
              <a:rPr lang="en-US" sz="2800" u="sng" dirty="0">
                <a:solidFill>
                  <a:srgbClr val="666666"/>
                </a:solidFill>
                <a:effectLst/>
                <a:ea typeface="Times New Roman" panose="02020603050405020304" pitchFamily="18" charset="0"/>
                <a:cs typeface="Times New Roman" panose="02020603050405020304" pitchFamily="18" charset="0"/>
                <a:hlinkClick r:id="rId3"/>
              </a:rPr>
              <a:t>[100]</a:t>
            </a:r>
            <a:endParaRPr lang="en-US" sz="28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800" dirty="0">
                <a:solidFill>
                  <a:srgbClr val="000000"/>
                </a:solidFill>
                <a:effectLst/>
                <a:ea typeface="Times New Roman" panose="02020603050405020304" pitchFamily="18" charset="0"/>
                <a:cs typeface="Times New Roman" panose="02020603050405020304" pitchFamily="18" charset="0"/>
              </a:rPr>
              <a:t>Premature infants born at this time are more sensitive to pain than infants who are born at 38 weeks, and infants who are born at 38 weeks are more sensitive to pain than infants at 3–12 months after birth. </a:t>
            </a:r>
            <a:r>
              <a:rPr lang="en-US" sz="2800" u="sng" dirty="0">
                <a:solidFill>
                  <a:srgbClr val="666666"/>
                </a:solidFill>
                <a:effectLst/>
                <a:ea typeface="Times New Roman" panose="02020603050405020304" pitchFamily="18" charset="0"/>
                <a:cs typeface="Times New Roman" panose="02020603050405020304" pitchFamily="18" charset="0"/>
                <a:hlinkClick r:id="rId4"/>
              </a:rPr>
              <a:t>[101]</a:t>
            </a:r>
            <a:r>
              <a:rPr lang="en-US" sz="2800" dirty="0">
                <a:solidFill>
                  <a:srgbClr val="000000"/>
                </a:solidFill>
                <a:effectLst/>
                <a:ea typeface="Times New Roman" panose="02020603050405020304" pitchFamily="18" charset="0"/>
                <a:cs typeface="Times New Roman" panose="02020603050405020304" pitchFamily="18" charset="0"/>
              </a:rPr>
              <a:t> </a:t>
            </a:r>
            <a:r>
              <a:rPr lang="en-US" sz="2800" u="sng" dirty="0">
                <a:solidFill>
                  <a:srgbClr val="666666"/>
                </a:solidFill>
                <a:effectLst/>
                <a:ea typeface="Times New Roman" panose="02020603050405020304" pitchFamily="18" charset="0"/>
                <a:cs typeface="Times New Roman" panose="02020603050405020304" pitchFamily="18" charset="0"/>
                <a:hlinkClick r:id="rId5"/>
              </a:rPr>
              <a:t>[102]</a:t>
            </a:r>
            <a:endParaRPr lang="en-US" sz="28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800" dirty="0">
                <a:solidFill>
                  <a:srgbClr val="000000"/>
                </a:solidFill>
                <a:effectLst/>
                <a:highlight>
                  <a:srgbClr val="FFFF00"/>
                </a:highlight>
                <a:ea typeface="Times New Roman" panose="02020603050405020304" pitchFamily="18" charset="0"/>
                <a:cs typeface="Times New Roman" panose="02020603050405020304" pitchFamily="18" charset="0"/>
              </a:rPr>
              <a:t>If born and given specialized care, the survival rate is more than 95%</a:t>
            </a:r>
            <a:r>
              <a:rPr lang="en-US" sz="2800" dirty="0">
                <a:solidFill>
                  <a:srgbClr val="000000"/>
                </a:solidFill>
                <a:effectLst/>
                <a:ea typeface="Times New Roman" panose="02020603050405020304" pitchFamily="18" charset="0"/>
                <a:cs typeface="Times New Roman" panose="02020603050405020304" pitchFamily="18" charset="0"/>
              </a:rPr>
              <a:t>. </a:t>
            </a:r>
            <a:r>
              <a:rPr lang="en-US" sz="2800" u="sng" dirty="0">
                <a:solidFill>
                  <a:srgbClr val="666666"/>
                </a:solidFill>
                <a:effectLst/>
                <a:ea typeface="Times New Roman" panose="02020603050405020304" pitchFamily="18" charset="0"/>
                <a:cs typeface="Times New Roman" panose="02020603050405020304" pitchFamily="18" charset="0"/>
                <a:hlinkClick r:id="rId6"/>
              </a:rPr>
              <a:t>[103]</a:t>
            </a:r>
            <a:endParaRPr lang="en-US" sz="28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320993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5E827EC-04E0-407E-9BA8-CFC0775A2168}"/>
              </a:ext>
            </a:extLst>
          </p:cNvPr>
          <p:cNvSpPr>
            <a:spLocks noGrp="1"/>
          </p:cNvSpPr>
          <p:nvPr>
            <p:ph idx="1"/>
          </p:nvPr>
        </p:nvSpPr>
        <p:spPr>
          <a:xfrm>
            <a:off x="76200" y="396875"/>
            <a:ext cx="8991600" cy="584775"/>
          </a:xfrm>
        </p:spPr>
        <p:txBody>
          <a:bodyPr>
            <a:spAutoFit/>
          </a:bodyPr>
          <a:lstStyle/>
          <a:p>
            <a:pPr marL="0" indent="0">
              <a:buNone/>
            </a:pPr>
            <a:r>
              <a:rPr lang="en-US" b="1" dirty="0">
                <a:solidFill>
                  <a:srgbClr val="000000"/>
                </a:solidFill>
                <a:effectLst/>
                <a:ea typeface="Times New Roman" panose="02020603050405020304" pitchFamily="18" charset="0"/>
                <a:cs typeface="Times New Roman" panose="02020603050405020304" pitchFamily="18" charset="0"/>
              </a:rPr>
              <a:t>32 Weeks After Fertilization</a:t>
            </a:r>
            <a:endParaRPr lang="en-US" dirty="0"/>
          </a:p>
        </p:txBody>
      </p:sp>
      <p:pic>
        <p:nvPicPr>
          <p:cNvPr id="4" name="Picture 3" descr="32 Weeks After Fertilization ">
            <a:hlinkClick r:id="rId2" tgtFrame="&quot;_blank&quot;"/>
            <a:extLst>
              <a:ext uri="{FF2B5EF4-FFF2-40B4-BE49-F238E27FC236}">
                <a16:creationId xmlns:a16="http://schemas.microsoft.com/office/drawing/2014/main" id="{56FA6855-9065-450C-B23D-76AAE4698B5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898650" y="1376363"/>
            <a:ext cx="5346700" cy="3048000"/>
          </a:xfrm>
          <a:prstGeom prst="rect">
            <a:avLst/>
          </a:prstGeom>
          <a:noFill/>
          <a:ln>
            <a:noFill/>
          </a:ln>
        </p:spPr>
      </p:pic>
      <p:sp>
        <p:nvSpPr>
          <p:cNvPr id="6" name="TextBox 5">
            <a:extLst>
              <a:ext uri="{FF2B5EF4-FFF2-40B4-BE49-F238E27FC236}">
                <a16:creationId xmlns:a16="http://schemas.microsoft.com/office/drawing/2014/main" id="{174D3749-FB09-44BC-90E7-6DD0788D3EFA}"/>
              </a:ext>
            </a:extLst>
          </p:cNvPr>
          <p:cNvSpPr txBox="1"/>
          <p:nvPr/>
        </p:nvSpPr>
        <p:spPr>
          <a:xfrm>
            <a:off x="317500" y="4807980"/>
            <a:ext cx="8509000" cy="1913216"/>
          </a:xfrm>
          <a:prstGeom prst="rect">
            <a:avLst/>
          </a:prstGeom>
          <a:noFill/>
        </p:spPr>
        <p:txBody>
          <a:bodyPr wrap="square">
            <a:spAutoFit/>
          </a:bodyPr>
          <a:lstStyle/>
          <a:p>
            <a:pPr marR="0">
              <a:lnSpc>
                <a:spcPct val="107000"/>
              </a:lnSpc>
              <a:spcBef>
                <a:spcPts val="0"/>
              </a:spcBef>
              <a:spcAft>
                <a:spcPts val="0"/>
              </a:spcAft>
            </a:pPr>
            <a:r>
              <a:rPr lang="en-US" sz="2800" b="1" dirty="0">
                <a:solidFill>
                  <a:srgbClr val="000000"/>
                </a:solidFill>
                <a:effectLst/>
                <a:ea typeface="Times New Roman" panose="02020603050405020304" pitchFamily="18" charset="0"/>
                <a:cs typeface="Times New Roman" panose="02020603050405020304" pitchFamily="18" charset="0"/>
              </a:rPr>
              <a:t>38 Weeks After Fertilization</a:t>
            </a:r>
            <a:endParaRPr lang="en-US" sz="20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800" dirty="0">
                <a:solidFill>
                  <a:srgbClr val="000000"/>
                </a:solidFill>
                <a:effectLst/>
                <a:ea typeface="Times New Roman" panose="02020603050405020304" pitchFamily="18" charset="0"/>
                <a:cs typeface="Times New Roman" panose="02020603050405020304" pitchFamily="18" charset="0"/>
              </a:rPr>
              <a:t>Average point in time when humans are born. At birth, the medical classification changes from a fetus to a neonate. </a:t>
            </a:r>
            <a:r>
              <a:rPr lang="en-US" sz="2800" dirty="0">
                <a:solidFill>
                  <a:srgbClr val="666666"/>
                </a:solidFill>
                <a:effectLst/>
                <a:ea typeface="Times New Roman" panose="02020603050405020304" pitchFamily="18" charset="0"/>
                <a:cs typeface="Times New Roman" panose="02020603050405020304" pitchFamily="18" charset="0"/>
                <a:hlinkClick r:id="rId4"/>
              </a:rPr>
              <a:t>[105]</a:t>
            </a:r>
            <a:r>
              <a:rPr lang="en-US" sz="2800" dirty="0">
                <a:solidFill>
                  <a:srgbClr val="000000"/>
                </a:solidFill>
                <a:effectLst/>
                <a:ea typeface="Times New Roman" panose="02020603050405020304" pitchFamily="18" charset="0"/>
                <a:cs typeface="Times New Roman" panose="02020603050405020304" pitchFamily="18" charset="0"/>
              </a:rPr>
              <a:t> </a:t>
            </a:r>
            <a:r>
              <a:rPr lang="en-US" sz="2800" dirty="0">
                <a:solidFill>
                  <a:srgbClr val="666666"/>
                </a:solidFill>
                <a:effectLst/>
                <a:ea typeface="Times New Roman" panose="02020603050405020304" pitchFamily="18" charset="0"/>
                <a:cs typeface="Times New Roman" panose="02020603050405020304" pitchFamily="18" charset="0"/>
                <a:hlinkClick r:id="rId5"/>
              </a:rPr>
              <a:t>[106]</a:t>
            </a:r>
            <a:endParaRPr lang="en-US" sz="20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139677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EEC020C9-6B00-4475-AAAD-DB7727A90C41}"/>
              </a:ext>
            </a:extLst>
          </p:cNvPr>
          <p:cNvSpPr>
            <a:spLocks noGrp="1"/>
          </p:cNvSpPr>
          <p:nvPr>
            <p:ph type="title"/>
          </p:nvPr>
        </p:nvSpPr>
        <p:spPr>
          <a:xfrm>
            <a:off x="142875" y="347114"/>
            <a:ext cx="8858250" cy="769441"/>
          </a:xfrm>
        </p:spPr>
        <p:txBody>
          <a:bodyPr>
            <a:spAutoFit/>
          </a:bodyPr>
          <a:lstStyle/>
          <a:p>
            <a:pPr eaLnBrk="1" hangingPunct="1"/>
            <a:r>
              <a:rPr lang="en-US" altLang="en-US" b="1" dirty="0"/>
              <a:t>Abortion – What Does The Bible Say?</a:t>
            </a:r>
          </a:p>
        </p:txBody>
      </p:sp>
      <p:sp>
        <p:nvSpPr>
          <p:cNvPr id="3" name="Content Placeholder 2">
            <a:extLst>
              <a:ext uri="{FF2B5EF4-FFF2-40B4-BE49-F238E27FC236}">
                <a16:creationId xmlns:a16="http://schemas.microsoft.com/office/drawing/2014/main" id="{1225583B-F9DD-4F05-91FA-FB91692AD612}"/>
              </a:ext>
            </a:extLst>
          </p:cNvPr>
          <p:cNvSpPr>
            <a:spLocks noGrp="1"/>
          </p:cNvSpPr>
          <p:nvPr>
            <p:ph idx="1"/>
          </p:nvPr>
        </p:nvSpPr>
        <p:spPr>
          <a:xfrm>
            <a:off x="75415" y="1439943"/>
            <a:ext cx="8993172" cy="5213735"/>
          </a:xfrm>
        </p:spPr>
        <p:txBody>
          <a:bodyPr wrap="square" rtlCol="0">
            <a:spAutoFit/>
          </a:bodyPr>
          <a:lstStyle/>
          <a:p>
            <a:pPr eaLnBrk="1" fontAlgn="auto" hangingPunct="1">
              <a:spcAft>
                <a:spcPts val="0"/>
              </a:spcAft>
              <a:defRPr/>
            </a:pPr>
            <a:r>
              <a:rPr lang="en-US" b="1" dirty="0">
                <a:solidFill>
                  <a:srgbClr val="FF0000"/>
                </a:solidFill>
                <a:highlight>
                  <a:srgbClr val="FFFF00"/>
                </a:highlight>
              </a:rPr>
              <a:t>Life is a gift from God</a:t>
            </a:r>
            <a:r>
              <a:rPr lang="en-US" b="1" dirty="0">
                <a:solidFill>
                  <a:srgbClr val="FF0000"/>
                </a:solidFill>
              </a:rPr>
              <a:t>. </a:t>
            </a:r>
            <a:r>
              <a:rPr lang="en-US" dirty="0"/>
              <a:t>Acts 17:25, </a:t>
            </a:r>
            <a:r>
              <a:rPr lang="en-US" i="1" dirty="0"/>
              <a:t>“He giveth life and breath to all things.”</a:t>
            </a:r>
            <a:endParaRPr lang="en-US" dirty="0"/>
          </a:p>
          <a:p>
            <a:pPr eaLnBrk="1" fontAlgn="auto" hangingPunct="1">
              <a:spcAft>
                <a:spcPts val="0"/>
              </a:spcAft>
              <a:defRPr/>
            </a:pPr>
            <a:r>
              <a:rPr lang="en-US" b="1" dirty="0">
                <a:solidFill>
                  <a:srgbClr val="FF0000"/>
                </a:solidFill>
                <a:highlight>
                  <a:srgbClr val="FFFF00"/>
                </a:highlight>
              </a:rPr>
              <a:t>Abortion is the taking of</a:t>
            </a:r>
            <a:r>
              <a:rPr lang="en-US" dirty="0">
                <a:solidFill>
                  <a:srgbClr val="FF0000"/>
                </a:solidFill>
                <a:highlight>
                  <a:srgbClr val="FFFF00"/>
                </a:highlight>
              </a:rPr>
              <a:t> </a:t>
            </a:r>
            <a:r>
              <a:rPr lang="en-US" i="1" dirty="0">
                <a:solidFill>
                  <a:srgbClr val="FF0000"/>
                </a:solidFill>
                <a:highlight>
                  <a:srgbClr val="FFFF00"/>
                </a:highlight>
              </a:rPr>
              <a:t>“</a:t>
            </a:r>
            <a:r>
              <a:rPr lang="en-US" b="1" i="1" dirty="0">
                <a:solidFill>
                  <a:srgbClr val="FF0000"/>
                </a:solidFill>
                <a:highlight>
                  <a:srgbClr val="FFFF00"/>
                </a:highlight>
              </a:rPr>
              <a:t>innocent blood!</a:t>
            </a:r>
            <a:r>
              <a:rPr lang="en-US" i="1" dirty="0">
                <a:solidFill>
                  <a:srgbClr val="FF0000"/>
                </a:solidFill>
              </a:rPr>
              <a:t>”</a:t>
            </a:r>
            <a:r>
              <a:rPr lang="en-US" b="1" i="1" dirty="0">
                <a:solidFill>
                  <a:srgbClr val="FF0000"/>
                </a:solidFill>
              </a:rPr>
              <a:t> </a:t>
            </a:r>
            <a:r>
              <a:rPr lang="en-US" dirty="0"/>
              <a:t>Genesis 9:6; 1 Corinthians 6:9-10;</a:t>
            </a:r>
            <a:br>
              <a:rPr lang="en-US" dirty="0"/>
            </a:br>
            <a:r>
              <a:rPr lang="en-US" dirty="0"/>
              <a:t>Galatians 5:19-21; Revelation 21:8; Exodus 20:13; 21:22-23; Romans 13:9</a:t>
            </a:r>
          </a:p>
          <a:p>
            <a:pPr eaLnBrk="1" fontAlgn="auto" hangingPunct="1">
              <a:spcAft>
                <a:spcPts val="0"/>
              </a:spcAft>
              <a:defRPr/>
            </a:pPr>
            <a:r>
              <a:rPr lang="en-US" dirty="0"/>
              <a:t>Proverbs 6:16-17, </a:t>
            </a:r>
            <a:r>
              <a:rPr lang="en-US" i="1" dirty="0"/>
              <a:t>“There are six things which Jehovah hateth; yea, seven which are an abomination unto him: haughty eyes, a lying tongue, and </a:t>
            </a:r>
            <a:r>
              <a:rPr lang="en-US" i="1" dirty="0">
                <a:solidFill>
                  <a:srgbClr val="FF0000"/>
                </a:solidFill>
              </a:rPr>
              <a:t>hands that shed innocent blood …”</a:t>
            </a:r>
            <a:endParaRPr lang="en-US"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1081F85-3CD1-4F97-83EE-49183D678E57}"/>
              </a:ext>
            </a:extLst>
          </p:cNvPr>
          <p:cNvSpPr>
            <a:spLocks noGrp="1"/>
          </p:cNvSpPr>
          <p:nvPr>
            <p:ph idx="1"/>
          </p:nvPr>
        </p:nvSpPr>
        <p:spPr>
          <a:xfrm>
            <a:off x="65987" y="961731"/>
            <a:ext cx="8935137" cy="5693866"/>
          </a:xfrm>
        </p:spPr>
        <p:txBody>
          <a:bodyPr wrap="square" rtlCol="0">
            <a:spAutoFit/>
          </a:bodyPr>
          <a:lstStyle/>
          <a:p>
            <a:pPr>
              <a:spcBef>
                <a:spcPts val="0"/>
              </a:spcBef>
            </a:pPr>
            <a:r>
              <a:rPr lang="en-US" sz="2800" b="1" u="sng" dirty="0">
                <a:highlight>
                  <a:srgbClr val="FFFF00"/>
                </a:highlight>
              </a:rPr>
              <a:t>The Bible</a:t>
            </a:r>
            <a:r>
              <a:rPr lang="en-US" sz="2800" b="1" dirty="0">
                <a:highlight>
                  <a:srgbClr val="FFFF00"/>
                </a:highlight>
              </a:rPr>
              <a:t> stresses</a:t>
            </a:r>
            <a:r>
              <a:rPr lang="en-US" sz="2800" dirty="0">
                <a:highlight>
                  <a:srgbClr val="FFFF00"/>
                </a:highlight>
              </a:rPr>
              <a:t> “</a:t>
            </a:r>
            <a:r>
              <a:rPr lang="en-US" sz="2800" b="1" dirty="0">
                <a:solidFill>
                  <a:srgbClr val="FF0000"/>
                </a:solidFill>
                <a:highlight>
                  <a:srgbClr val="FFFF00"/>
                </a:highlight>
              </a:rPr>
              <a:t>The Sanctity Of Life</a:t>
            </a:r>
            <a:r>
              <a:rPr lang="en-US" sz="2800" dirty="0"/>
              <a:t>”</a:t>
            </a:r>
            <a:br>
              <a:rPr lang="en-US" sz="2800" b="1" dirty="0"/>
            </a:br>
            <a:r>
              <a:rPr lang="en-US" sz="2800" b="1" dirty="0"/>
              <a:t>Genesis 1:26-27</a:t>
            </a:r>
          </a:p>
          <a:p>
            <a:pPr>
              <a:spcBef>
                <a:spcPts val="0"/>
              </a:spcBef>
            </a:pPr>
            <a:r>
              <a:rPr lang="en-US" sz="2800" dirty="0"/>
              <a:t>Genesis 9:6, </a:t>
            </a:r>
            <a:r>
              <a:rPr lang="en-US" sz="2800" i="1" dirty="0"/>
              <a:t>“Whoso sheddeth man’s blood, by man shall his blood be shed. For in the image of God made he man</a:t>
            </a:r>
            <a:r>
              <a:rPr lang="en-US" sz="2800" dirty="0"/>
              <a:t>.” cf. Hebrews 12:9</a:t>
            </a:r>
          </a:p>
          <a:p>
            <a:pPr>
              <a:spcBef>
                <a:spcPts val="0"/>
              </a:spcBef>
            </a:pPr>
            <a:r>
              <a:rPr lang="en-US" sz="2800" b="1" u="sng" dirty="0">
                <a:highlight>
                  <a:srgbClr val="FFFF00"/>
                </a:highlight>
              </a:rPr>
              <a:t>Abortion</a:t>
            </a:r>
            <a:r>
              <a:rPr lang="en-US" sz="2800" b="1" dirty="0">
                <a:highlight>
                  <a:srgbClr val="FFFF00"/>
                </a:highlight>
              </a:rPr>
              <a:t> Creates</a:t>
            </a:r>
            <a:r>
              <a:rPr lang="en-US" sz="2800" dirty="0">
                <a:highlight>
                  <a:srgbClr val="FFFF00"/>
                </a:highlight>
              </a:rPr>
              <a:t> “</a:t>
            </a:r>
            <a:r>
              <a:rPr lang="en-US" sz="2800" b="1" dirty="0">
                <a:solidFill>
                  <a:srgbClr val="FF0000"/>
                </a:solidFill>
                <a:highlight>
                  <a:srgbClr val="FFFF00"/>
                </a:highlight>
              </a:rPr>
              <a:t>A Culture of Death</a:t>
            </a:r>
            <a:r>
              <a:rPr lang="en-US" sz="2800" dirty="0"/>
              <a:t>”</a:t>
            </a:r>
            <a:r>
              <a:rPr lang="en-US" sz="2800" b="1" dirty="0"/>
              <a:t>!</a:t>
            </a:r>
            <a:endParaRPr lang="en-US" sz="2800" dirty="0"/>
          </a:p>
          <a:p>
            <a:pPr>
              <a:spcBef>
                <a:spcPts val="0"/>
              </a:spcBef>
            </a:pPr>
            <a:r>
              <a:rPr lang="en-US" sz="2800" dirty="0"/>
              <a:t>Where will it all end?</a:t>
            </a:r>
          </a:p>
          <a:p>
            <a:pPr lvl="1">
              <a:spcBef>
                <a:spcPts val="0"/>
              </a:spcBef>
            </a:pPr>
            <a:r>
              <a:rPr lang="en-US" sz="2400" dirty="0"/>
              <a:t>If we do not value the life of an unborn child …</a:t>
            </a:r>
          </a:p>
          <a:p>
            <a:pPr lvl="1">
              <a:spcBef>
                <a:spcPts val="0"/>
              </a:spcBef>
            </a:pPr>
            <a:r>
              <a:rPr lang="en-US" sz="2400" dirty="0"/>
              <a:t>Will it lead us to “put to sleep” the aged, the infirm, the mental patient, the deformed, or diseased?</a:t>
            </a:r>
          </a:p>
          <a:p>
            <a:pPr lvl="1">
              <a:spcBef>
                <a:spcPts val="0"/>
              </a:spcBef>
            </a:pPr>
            <a:r>
              <a:rPr lang="en-US" sz="2400" dirty="0"/>
              <a:t>Continue to instruct our young people in true moral values and biblical principles.</a:t>
            </a:r>
            <a:endParaRPr lang="en-US" altLang="en-US" sz="2400" i="1" u="sng" dirty="0"/>
          </a:p>
          <a:p>
            <a:pPr lvl="1">
              <a:spcBef>
                <a:spcPts val="0"/>
              </a:spcBef>
            </a:pPr>
            <a:r>
              <a:rPr lang="en-US" altLang="en-US" sz="2400" dirty="0"/>
              <a:t>Proverbs 14:34, </a:t>
            </a:r>
            <a:r>
              <a:rPr lang="en-US" altLang="en-US" sz="2400" i="1" dirty="0"/>
              <a:t>“Righteousness exalteth a nation, but sin is a reproach to any people.”</a:t>
            </a:r>
          </a:p>
        </p:txBody>
      </p:sp>
      <p:sp>
        <p:nvSpPr>
          <p:cNvPr id="4" name="Title 1">
            <a:extLst>
              <a:ext uri="{FF2B5EF4-FFF2-40B4-BE49-F238E27FC236}">
                <a16:creationId xmlns:a16="http://schemas.microsoft.com/office/drawing/2014/main" id="{2AEFE9DC-72D0-4B14-B45C-BDF387C5AEEF}"/>
              </a:ext>
            </a:extLst>
          </p:cNvPr>
          <p:cNvSpPr txBox="1">
            <a:spLocks/>
          </p:cNvSpPr>
          <p:nvPr/>
        </p:nvSpPr>
        <p:spPr bwMode="auto">
          <a:xfrm>
            <a:off x="142875" y="113750"/>
            <a:ext cx="885825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r>
              <a:rPr lang="en-US" altLang="en-US" b="1" dirty="0"/>
              <a:t>Abortion – What Does The Bible Say?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a:extLst>
              <a:ext uri="{FF2B5EF4-FFF2-40B4-BE49-F238E27FC236}">
                <a16:creationId xmlns:a16="http://schemas.microsoft.com/office/drawing/2014/main" id="{3B115189-66C9-44B6-ACF4-AAF69ACFF551}"/>
              </a:ext>
            </a:extLst>
          </p:cNvPr>
          <p:cNvSpPr>
            <a:spLocks noGrp="1"/>
          </p:cNvSpPr>
          <p:nvPr>
            <p:ph type="sldNum" sz="quarter" idx="11"/>
          </p:nvPr>
        </p:nvSpPr>
        <p:spPr/>
        <p:txBody>
          <a:bodyPr/>
          <a:lstStyle/>
          <a:p>
            <a:pPr>
              <a:defRPr/>
            </a:pPr>
            <a:fld id="{53A0CDD8-B20E-4DB5-96F2-AA69B7F2C467}" type="slidenum">
              <a:rPr lang="en-US" altLang="en-US"/>
              <a:pPr>
                <a:defRPr/>
              </a:pPr>
              <a:t>25</a:t>
            </a:fld>
            <a:endParaRPr lang="en-US" altLang="en-US"/>
          </a:p>
        </p:txBody>
      </p:sp>
      <p:sp>
        <p:nvSpPr>
          <p:cNvPr id="51203" name="Rectangle 2">
            <a:extLst>
              <a:ext uri="{FF2B5EF4-FFF2-40B4-BE49-F238E27FC236}">
                <a16:creationId xmlns:a16="http://schemas.microsoft.com/office/drawing/2014/main" id="{743FDE87-CA99-4B75-8936-60EA7D9FECB4}"/>
              </a:ext>
            </a:extLst>
          </p:cNvPr>
          <p:cNvSpPr>
            <a:spLocks noGrp="1" noChangeArrowheads="1"/>
          </p:cNvSpPr>
          <p:nvPr>
            <p:ph type="title"/>
          </p:nvPr>
        </p:nvSpPr>
        <p:spPr>
          <a:xfrm>
            <a:off x="518478" y="148136"/>
            <a:ext cx="8135332" cy="1189236"/>
          </a:xfrm>
          <a:effectLst/>
        </p:spPr>
        <p:txBody>
          <a:bodyPr wrap="square">
            <a:spAutoFit/>
          </a:bodyPr>
          <a:lstStyle/>
          <a:p>
            <a:pPr eaLnBrk="1" hangingPunct="1">
              <a:lnSpc>
                <a:spcPct val="80000"/>
              </a:lnSpc>
            </a:pPr>
            <a:r>
              <a:rPr lang="en-US" altLang="en-US" b="1" dirty="0"/>
              <a:t>Answer to Unwanted Pregnancy is NOT …</a:t>
            </a:r>
          </a:p>
        </p:txBody>
      </p:sp>
      <p:sp>
        <p:nvSpPr>
          <p:cNvPr id="61443" name="Rectangle 3">
            <a:extLst>
              <a:ext uri="{FF2B5EF4-FFF2-40B4-BE49-F238E27FC236}">
                <a16:creationId xmlns:a16="http://schemas.microsoft.com/office/drawing/2014/main" id="{619C051F-B7CE-4C77-9467-2714BD0D5384}"/>
              </a:ext>
            </a:extLst>
          </p:cNvPr>
          <p:cNvSpPr>
            <a:spLocks noGrp="1" noChangeArrowheads="1"/>
          </p:cNvSpPr>
          <p:nvPr>
            <p:ph type="body" idx="1"/>
          </p:nvPr>
        </p:nvSpPr>
        <p:spPr>
          <a:xfrm>
            <a:off x="381000" y="1550710"/>
            <a:ext cx="8534400" cy="3927229"/>
          </a:xfrm>
          <a:effectLst/>
        </p:spPr>
        <p:txBody>
          <a:bodyPr>
            <a:spAutoFit/>
          </a:bodyPr>
          <a:lstStyle/>
          <a:p>
            <a:pPr eaLnBrk="1" hangingPunct="1">
              <a:lnSpc>
                <a:spcPct val="90000"/>
              </a:lnSpc>
            </a:pPr>
            <a:r>
              <a:rPr lang="en-US" altLang="en-US" sz="2800" dirty="0">
                <a:effectLst/>
              </a:rPr>
              <a:t>Defining the new child out of existence.</a:t>
            </a:r>
          </a:p>
          <a:p>
            <a:pPr eaLnBrk="1" hangingPunct="1">
              <a:lnSpc>
                <a:spcPct val="90000"/>
              </a:lnSpc>
            </a:pPr>
            <a:r>
              <a:rPr lang="en-US" altLang="en-US" sz="2800" dirty="0">
                <a:effectLst/>
              </a:rPr>
              <a:t>Adding violence upon violence.</a:t>
            </a:r>
          </a:p>
          <a:p>
            <a:pPr eaLnBrk="1" hangingPunct="1">
              <a:lnSpc>
                <a:spcPct val="90000"/>
              </a:lnSpc>
            </a:pPr>
            <a:r>
              <a:rPr lang="en-US" altLang="en-US" sz="2800" dirty="0">
                <a:effectLst/>
              </a:rPr>
              <a:t>Replacing the physical pain and trials of health problems with the mental, emotional, and psychological pain of abortion.</a:t>
            </a:r>
          </a:p>
          <a:p>
            <a:pPr eaLnBrk="1" hangingPunct="1">
              <a:lnSpc>
                <a:spcPct val="90000"/>
              </a:lnSpc>
            </a:pPr>
            <a:r>
              <a:rPr lang="en-US" altLang="en-US" sz="2800" dirty="0">
                <a:effectLst/>
              </a:rPr>
              <a:t>Discarding a new life because that new life is inconvenient or unwanted.</a:t>
            </a:r>
          </a:p>
          <a:p>
            <a:pPr eaLnBrk="1" hangingPunct="1">
              <a:lnSpc>
                <a:spcPct val="90000"/>
              </a:lnSpc>
            </a:pPr>
            <a:r>
              <a:rPr lang="en-US" altLang="en-US" sz="2800" dirty="0">
                <a:effectLst/>
              </a:rPr>
              <a:t>Adding sin upon sin – Willful sin: “I can repent later” Hebrews 10:26-27</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nodeType="afterEffect">
                                  <p:stCondLst>
                                    <p:cond delay="0"/>
                                  </p:stCondLst>
                                  <p:childTnLst>
                                    <p:set>
                                      <p:cBhvr>
                                        <p:cTn id="6" dur="1" fill="hold">
                                          <p:stCondLst>
                                            <p:cond delay="0"/>
                                          </p:stCondLst>
                                        </p:cTn>
                                        <p:tgtEl>
                                          <p:spTgt spid="61443">
                                            <p:txEl>
                                              <p:pRg st="0" end="0"/>
                                            </p:txEl>
                                          </p:spTgt>
                                        </p:tgtEl>
                                        <p:attrNameLst>
                                          <p:attrName>style.visibility</p:attrName>
                                        </p:attrNameLst>
                                      </p:cBhvr>
                                      <p:to>
                                        <p:strVal val="visible"/>
                                      </p:to>
                                    </p:set>
                                    <p:animEffect transition="in" filter="fade">
                                      <p:cBhvr>
                                        <p:cTn id="7" dur="1000"/>
                                        <p:tgtEl>
                                          <p:spTgt spid="61443">
                                            <p:txEl>
                                              <p:pRg st="0" end="0"/>
                                            </p:txEl>
                                          </p:spTgt>
                                        </p:tgtEl>
                                      </p:cBhvr>
                                    </p:animEffect>
                                    <p:anim calcmode="lin" valueType="num">
                                      <p:cBhvr>
                                        <p:cTn id="8" dur="1000" fill="hold"/>
                                        <p:tgtEl>
                                          <p:spTgt spid="6144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144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7" presetClass="entr" presetSubtype="0" fill="hold" nodeType="clickEffect">
                                  <p:stCondLst>
                                    <p:cond delay="0"/>
                                  </p:stCondLst>
                                  <p:childTnLst>
                                    <p:set>
                                      <p:cBhvr>
                                        <p:cTn id="13" dur="1" fill="hold">
                                          <p:stCondLst>
                                            <p:cond delay="0"/>
                                          </p:stCondLst>
                                        </p:cTn>
                                        <p:tgtEl>
                                          <p:spTgt spid="61443">
                                            <p:txEl>
                                              <p:pRg st="1" end="1"/>
                                            </p:txEl>
                                          </p:spTgt>
                                        </p:tgtEl>
                                        <p:attrNameLst>
                                          <p:attrName>style.visibility</p:attrName>
                                        </p:attrNameLst>
                                      </p:cBhvr>
                                      <p:to>
                                        <p:strVal val="visible"/>
                                      </p:to>
                                    </p:set>
                                    <p:animEffect transition="in" filter="fade">
                                      <p:cBhvr>
                                        <p:cTn id="14" dur="1000"/>
                                        <p:tgtEl>
                                          <p:spTgt spid="61443">
                                            <p:txEl>
                                              <p:pRg st="1" end="1"/>
                                            </p:txEl>
                                          </p:spTgt>
                                        </p:tgtEl>
                                      </p:cBhvr>
                                    </p:animEffect>
                                    <p:anim calcmode="lin" valueType="num">
                                      <p:cBhvr>
                                        <p:cTn id="15" dur="1000" fill="hold"/>
                                        <p:tgtEl>
                                          <p:spTgt spid="6144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144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7" presetClass="entr" presetSubtype="0" fill="hold" nodeType="clickEffect">
                                  <p:stCondLst>
                                    <p:cond delay="0"/>
                                  </p:stCondLst>
                                  <p:childTnLst>
                                    <p:set>
                                      <p:cBhvr>
                                        <p:cTn id="20" dur="1" fill="hold">
                                          <p:stCondLst>
                                            <p:cond delay="0"/>
                                          </p:stCondLst>
                                        </p:cTn>
                                        <p:tgtEl>
                                          <p:spTgt spid="61443">
                                            <p:txEl>
                                              <p:pRg st="2" end="2"/>
                                            </p:txEl>
                                          </p:spTgt>
                                        </p:tgtEl>
                                        <p:attrNameLst>
                                          <p:attrName>style.visibility</p:attrName>
                                        </p:attrNameLst>
                                      </p:cBhvr>
                                      <p:to>
                                        <p:strVal val="visible"/>
                                      </p:to>
                                    </p:set>
                                    <p:animEffect transition="in" filter="fade">
                                      <p:cBhvr>
                                        <p:cTn id="21" dur="1000"/>
                                        <p:tgtEl>
                                          <p:spTgt spid="61443">
                                            <p:txEl>
                                              <p:pRg st="2" end="2"/>
                                            </p:txEl>
                                          </p:spTgt>
                                        </p:tgtEl>
                                      </p:cBhvr>
                                    </p:animEffect>
                                    <p:anim calcmode="lin" valueType="num">
                                      <p:cBhvr>
                                        <p:cTn id="22" dur="1000" fill="hold"/>
                                        <p:tgtEl>
                                          <p:spTgt spid="6144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144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7" presetClass="entr" presetSubtype="0" fill="hold" nodeType="clickEffect">
                                  <p:stCondLst>
                                    <p:cond delay="0"/>
                                  </p:stCondLst>
                                  <p:childTnLst>
                                    <p:set>
                                      <p:cBhvr>
                                        <p:cTn id="27" dur="1" fill="hold">
                                          <p:stCondLst>
                                            <p:cond delay="0"/>
                                          </p:stCondLst>
                                        </p:cTn>
                                        <p:tgtEl>
                                          <p:spTgt spid="61443">
                                            <p:txEl>
                                              <p:pRg st="3" end="3"/>
                                            </p:txEl>
                                          </p:spTgt>
                                        </p:tgtEl>
                                        <p:attrNameLst>
                                          <p:attrName>style.visibility</p:attrName>
                                        </p:attrNameLst>
                                      </p:cBhvr>
                                      <p:to>
                                        <p:strVal val="visible"/>
                                      </p:to>
                                    </p:set>
                                    <p:animEffect transition="in" filter="fade">
                                      <p:cBhvr>
                                        <p:cTn id="28" dur="1000"/>
                                        <p:tgtEl>
                                          <p:spTgt spid="61443">
                                            <p:txEl>
                                              <p:pRg st="3" end="3"/>
                                            </p:txEl>
                                          </p:spTgt>
                                        </p:tgtEl>
                                      </p:cBhvr>
                                    </p:animEffect>
                                    <p:anim calcmode="lin" valueType="num">
                                      <p:cBhvr>
                                        <p:cTn id="29" dur="1000" fill="hold"/>
                                        <p:tgtEl>
                                          <p:spTgt spid="6144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6144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7" presetClass="entr" presetSubtype="0" fill="hold" nodeType="clickEffect">
                                  <p:stCondLst>
                                    <p:cond delay="0"/>
                                  </p:stCondLst>
                                  <p:childTnLst>
                                    <p:set>
                                      <p:cBhvr>
                                        <p:cTn id="34" dur="1" fill="hold">
                                          <p:stCondLst>
                                            <p:cond delay="0"/>
                                          </p:stCondLst>
                                        </p:cTn>
                                        <p:tgtEl>
                                          <p:spTgt spid="61443">
                                            <p:txEl>
                                              <p:pRg st="4" end="4"/>
                                            </p:txEl>
                                          </p:spTgt>
                                        </p:tgtEl>
                                        <p:attrNameLst>
                                          <p:attrName>style.visibility</p:attrName>
                                        </p:attrNameLst>
                                      </p:cBhvr>
                                      <p:to>
                                        <p:strVal val="visible"/>
                                      </p:to>
                                    </p:set>
                                    <p:animEffect transition="in" filter="fade">
                                      <p:cBhvr>
                                        <p:cTn id="35" dur="1000"/>
                                        <p:tgtEl>
                                          <p:spTgt spid="61443">
                                            <p:txEl>
                                              <p:pRg st="4" end="4"/>
                                            </p:txEl>
                                          </p:spTgt>
                                        </p:tgtEl>
                                      </p:cBhvr>
                                    </p:animEffect>
                                    <p:anim calcmode="lin" valueType="num">
                                      <p:cBhvr>
                                        <p:cTn id="36" dur="1000" fill="hold"/>
                                        <p:tgtEl>
                                          <p:spTgt spid="6144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6144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a:extLst>
              <a:ext uri="{FF2B5EF4-FFF2-40B4-BE49-F238E27FC236}">
                <a16:creationId xmlns:a16="http://schemas.microsoft.com/office/drawing/2014/main" id="{94AF92F8-A6FA-44C2-AE02-8BF17885D75B}"/>
              </a:ext>
            </a:extLst>
          </p:cNvPr>
          <p:cNvSpPr>
            <a:spLocks noGrp="1"/>
          </p:cNvSpPr>
          <p:nvPr>
            <p:ph type="sldNum" sz="quarter" idx="11"/>
          </p:nvPr>
        </p:nvSpPr>
        <p:spPr/>
        <p:txBody>
          <a:bodyPr/>
          <a:lstStyle/>
          <a:p>
            <a:pPr>
              <a:defRPr/>
            </a:pPr>
            <a:fld id="{0A24B39A-7AA9-48B7-B7A9-1D241C9FD2B3}" type="slidenum">
              <a:rPr lang="en-US" altLang="en-US"/>
              <a:pPr>
                <a:defRPr/>
              </a:pPr>
              <a:t>26</a:t>
            </a:fld>
            <a:endParaRPr lang="en-US" altLang="en-US"/>
          </a:p>
        </p:txBody>
      </p:sp>
      <p:sp>
        <p:nvSpPr>
          <p:cNvPr id="53251" name="Rectangle 2">
            <a:extLst>
              <a:ext uri="{FF2B5EF4-FFF2-40B4-BE49-F238E27FC236}">
                <a16:creationId xmlns:a16="http://schemas.microsoft.com/office/drawing/2014/main" id="{AAFC84E1-9A7A-48A1-874D-BD81277F136E}"/>
              </a:ext>
            </a:extLst>
          </p:cNvPr>
          <p:cNvSpPr>
            <a:spLocks noGrp="1" noChangeArrowheads="1"/>
          </p:cNvSpPr>
          <p:nvPr>
            <p:ph type="title"/>
          </p:nvPr>
        </p:nvSpPr>
        <p:spPr>
          <a:xfrm>
            <a:off x="457200" y="449336"/>
            <a:ext cx="8153400" cy="1311128"/>
          </a:xfrm>
          <a:effectLst/>
        </p:spPr>
        <p:txBody>
          <a:bodyPr>
            <a:spAutoFit/>
          </a:bodyPr>
          <a:lstStyle/>
          <a:p>
            <a:pPr eaLnBrk="1" hangingPunct="1">
              <a:lnSpc>
                <a:spcPct val="90000"/>
              </a:lnSpc>
            </a:pPr>
            <a:r>
              <a:rPr lang="en-US" altLang="en-US" b="1" dirty="0">
                <a:effectLst/>
              </a:rPr>
              <a:t>The Answer </a:t>
            </a:r>
            <a:r>
              <a:rPr lang="en-US" altLang="en-US" b="1" dirty="0"/>
              <a:t>T</a:t>
            </a:r>
            <a:r>
              <a:rPr lang="en-US" altLang="en-US" b="1" dirty="0">
                <a:effectLst/>
              </a:rPr>
              <a:t>o Unwanted Pregnancy</a:t>
            </a:r>
          </a:p>
        </p:txBody>
      </p:sp>
      <p:sp>
        <p:nvSpPr>
          <p:cNvPr id="63491" name="Rectangle 3">
            <a:extLst>
              <a:ext uri="{FF2B5EF4-FFF2-40B4-BE49-F238E27FC236}">
                <a16:creationId xmlns:a16="http://schemas.microsoft.com/office/drawing/2014/main" id="{D6B79AA1-5EEA-4472-BF4E-2E406224D7E7}"/>
              </a:ext>
            </a:extLst>
          </p:cNvPr>
          <p:cNvSpPr>
            <a:spLocks noGrp="1" noChangeArrowheads="1"/>
          </p:cNvSpPr>
          <p:nvPr>
            <p:ph type="body" idx="1"/>
          </p:nvPr>
        </p:nvSpPr>
        <p:spPr>
          <a:xfrm>
            <a:off x="439914" y="2209800"/>
            <a:ext cx="8305800" cy="3367076"/>
          </a:xfrm>
          <a:effectLst/>
        </p:spPr>
        <p:txBody>
          <a:bodyPr>
            <a:spAutoFit/>
          </a:bodyPr>
          <a:lstStyle/>
          <a:p>
            <a:pPr eaLnBrk="1" hangingPunct="1"/>
            <a:r>
              <a:rPr lang="en-US" altLang="en-US" sz="2800" dirty="0"/>
              <a:t>In 2019, unmarried women accounted for 86% of all abortions (CDC).</a:t>
            </a:r>
          </a:p>
          <a:p>
            <a:pPr eaLnBrk="1" hangingPunct="1">
              <a:buFont typeface="Wingdings" panose="05000000000000000000" pitchFamily="2" charset="2"/>
              <a:buChar char="Ø"/>
            </a:pPr>
            <a:r>
              <a:rPr lang="en-US" altLang="en-US" sz="2800" dirty="0"/>
              <a:t>Respect </a:t>
            </a:r>
            <a:r>
              <a:rPr lang="en-US" altLang="en-US" sz="2800" dirty="0">
                <a:effectLst/>
              </a:rPr>
              <a:t>the new life that now exists.</a:t>
            </a:r>
          </a:p>
          <a:p>
            <a:pPr eaLnBrk="1" hangingPunct="1">
              <a:buFont typeface="Wingdings" panose="05000000000000000000" pitchFamily="2" charset="2"/>
              <a:buChar char="Ø"/>
            </a:pPr>
            <a:r>
              <a:rPr lang="en-US" altLang="en-US" sz="2800" dirty="0">
                <a:effectLst/>
              </a:rPr>
              <a:t>Look for godly solutions that honor the life of the child.</a:t>
            </a:r>
          </a:p>
          <a:p>
            <a:pPr eaLnBrk="1" hangingPunct="1">
              <a:buFont typeface="Wingdings" panose="05000000000000000000" pitchFamily="2" charset="2"/>
              <a:buChar char="Ø"/>
            </a:pPr>
            <a:r>
              <a:rPr lang="en-US" altLang="en-US" sz="2800" dirty="0">
                <a:solidFill>
                  <a:srgbClr val="FF0000"/>
                </a:solidFill>
                <a:effectLst/>
              </a:rPr>
              <a:t>Repent of the fornication if that has occurred. </a:t>
            </a:r>
            <a:br>
              <a:rPr lang="en-US" altLang="en-US" sz="2800" dirty="0">
                <a:solidFill>
                  <a:srgbClr val="FF0000"/>
                </a:solidFill>
                <a:effectLst/>
              </a:rPr>
            </a:br>
            <a:r>
              <a:rPr lang="en-US" altLang="en-US" sz="2800" dirty="0">
                <a:solidFill>
                  <a:srgbClr val="FF0000"/>
                </a:solidFill>
                <a:effectLst/>
              </a:rPr>
              <a:t>Acts 17:30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63491">
                                            <p:txEl>
                                              <p:pRg st="0" end="0"/>
                                            </p:txEl>
                                          </p:spTgt>
                                        </p:tgtEl>
                                        <p:attrNameLst>
                                          <p:attrName>style.visibility</p:attrName>
                                        </p:attrNameLst>
                                      </p:cBhvr>
                                      <p:to>
                                        <p:strVal val="visible"/>
                                      </p:to>
                                    </p:set>
                                    <p:animEffect transition="in" filter="fade">
                                      <p:cBhvr>
                                        <p:cTn id="7" dur="1000"/>
                                        <p:tgtEl>
                                          <p:spTgt spid="63491">
                                            <p:txEl>
                                              <p:pRg st="0" end="0"/>
                                            </p:txEl>
                                          </p:spTgt>
                                        </p:tgtEl>
                                      </p:cBhvr>
                                    </p:animEffect>
                                    <p:anim calcmode="lin" valueType="num">
                                      <p:cBhvr>
                                        <p:cTn id="8" dur="1000" fill="hold"/>
                                        <p:tgtEl>
                                          <p:spTgt spid="6349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3491">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nodeType="afterEffect">
                                  <p:stCondLst>
                                    <p:cond delay="0"/>
                                  </p:stCondLst>
                                  <p:childTnLst>
                                    <p:set>
                                      <p:cBhvr>
                                        <p:cTn id="12" dur="1" fill="hold">
                                          <p:stCondLst>
                                            <p:cond delay="0"/>
                                          </p:stCondLst>
                                        </p:cTn>
                                        <p:tgtEl>
                                          <p:spTgt spid="63491">
                                            <p:txEl>
                                              <p:pRg st="1" end="1"/>
                                            </p:txEl>
                                          </p:spTgt>
                                        </p:tgtEl>
                                        <p:attrNameLst>
                                          <p:attrName>style.visibility</p:attrName>
                                        </p:attrNameLst>
                                      </p:cBhvr>
                                      <p:to>
                                        <p:strVal val="visible"/>
                                      </p:to>
                                    </p:set>
                                    <p:animEffect transition="in" filter="fade">
                                      <p:cBhvr>
                                        <p:cTn id="13" dur="1000"/>
                                        <p:tgtEl>
                                          <p:spTgt spid="63491">
                                            <p:txEl>
                                              <p:pRg st="1" end="1"/>
                                            </p:txEl>
                                          </p:spTgt>
                                        </p:tgtEl>
                                      </p:cBhvr>
                                    </p:animEffect>
                                    <p:anim calcmode="lin" valueType="num">
                                      <p:cBhvr>
                                        <p:cTn id="14" dur="1000" fill="hold"/>
                                        <p:tgtEl>
                                          <p:spTgt spid="63491">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6349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47" presetClass="entr" presetSubtype="0" fill="hold" nodeType="clickEffect">
                                  <p:stCondLst>
                                    <p:cond delay="0"/>
                                  </p:stCondLst>
                                  <p:childTnLst>
                                    <p:set>
                                      <p:cBhvr>
                                        <p:cTn id="19" dur="1" fill="hold">
                                          <p:stCondLst>
                                            <p:cond delay="0"/>
                                          </p:stCondLst>
                                        </p:cTn>
                                        <p:tgtEl>
                                          <p:spTgt spid="63491">
                                            <p:txEl>
                                              <p:pRg st="2" end="2"/>
                                            </p:txEl>
                                          </p:spTgt>
                                        </p:tgtEl>
                                        <p:attrNameLst>
                                          <p:attrName>style.visibility</p:attrName>
                                        </p:attrNameLst>
                                      </p:cBhvr>
                                      <p:to>
                                        <p:strVal val="visible"/>
                                      </p:to>
                                    </p:set>
                                    <p:animEffect transition="in" filter="fade">
                                      <p:cBhvr>
                                        <p:cTn id="20" dur="1000"/>
                                        <p:tgtEl>
                                          <p:spTgt spid="63491">
                                            <p:txEl>
                                              <p:pRg st="2" end="2"/>
                                            </p:txEl>
                                          </p:spTgt>
                                        </p:tgtEl>
                                      </p:cBhvr>
                                    </p:animEffect>
                                    <p:anim calcmode="lin" valueType="num">
                                      <p:cBhvr>
                                        <p:cTn id="21" dur="1000" fill="hold"/>
                                        <p:tgtEl>
                                          <p:spTgt spid="63491">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6349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47" presetClass="entr" presetSubtype="0" fill="hold" nodeType="clickEffect">
                                  <p:stCondLst>
                                    <p:cond delay="0"/>
                                  </p:stCondLst>
                                  <p:childTnLst>
                                    <p:set>
                                      <p:cBhvr>
                                        <p:cTn id="26" dur="1" fill="hold">
                                          <p:stCondLst>
                                            <p:cond delay="0"/>
                                          </p:stCondLst>
                                        </p:cTn>
                                        <p:tgtEl>
                                          <p:spTgt spid="63491">
                                            <p:txEl>
                                              <p:pRg st="3" end="3"/>
                                            </p:txEl>
                                          </p:spTgt>
                                        </p:tgtEl>
                                        <p:attrNameLst>
                                          <p:attrName>style.visibility</p:attrName>
                                        </p:attrNameLst>
                                      </p:cBhvr>
                                      <p:to>
                                        <p:strVal val="visible"/>
                                      </p:to>
                                    </p:set>
                                    <p:animEffect transition="in" filter="fade">
                                      <p:cBhvr>
                                        <p:cTn id="27" dur="1000"/>
                                        <p:tgtEl>
                                          <p:spTgt spid="63491">
                                            <p:txEl>
                                              <p:pRg st="3" end="3"/>
                                            </p:txEl>
                                          </p:spTgt>
                                        </p:tgtEl>
                                      </p:cBhvr>
                                    </p:animEffect>
                                    <p:anim calcmode="lin" valueType="num">
                                      <p:cBhvr>
                                        <p:cTn id="28" dur="1000" fill="hold"/>
                                        <p:tgtEl>
                                          <p:spTgt spid="63491">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63491">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a:extLst>
              <a:ext uri="{FF2B5EF4-FFF2-40B4-BE49-F238E27FC236}">
                <a16:creationId xmlns:a16="http://schemas.microsoft.com/office/drawing/2014/main" id="{4FD5DCE4-F720-4332-9AF3-7DADAD5F986E}"/>
              </a:ext>
            </a:extLst>
          </p:cNvPr>
          <p:cNvSpPr>
            <a:spLocks noGrp="1"/>
          </p:cNvSpPr>
          <p:nvPr>
            <p:ph type="sldNum" sz="quarter" idx="11"/>
          </p:nvPr>
        </p:nvSpPr>
        <p:spPr/>
        <p:txBody>
          <a:bodyPr/>
          <a:lstStyle/>
          <a:p>
            <a:pPr>
              <a:defRPr/>
            </a:pPr>
            <a:fld id="{132FDC5D-6514-4842-9D3B-C3F9828B4F4B}" type="slidenum">
              <a:rPr lang="en-US" altLang="en-US"/>
              <a:pPr>
                <a:defRPr/>
              </a:pPr>
              <a:t>27</a:t>
            </a:fld>
            <a:endParaRPr lang="en-US" altLang="en-US"/>
          </a:p>
        </p:txBody>
      </p:sp>
      <p:sp>
        <p:nvSpPr>
          <p:cNvPr id="55299" name="Rectangle 2">
            <a:extLst>
              <a:ext uri="{FF2B5EF4-FFF2-40B4-BE49-F238E27FC236}">
                <a16:creationId xmlns:a16="http://schemas.microsoft.com/office/drawing/2014/main" id="{41F6E9D2-93BA-4E8C-B855-C8570ECF2059}"/>
              </a:ext>
            </a:extLst>
          </p:cNvPr>
          <p:cNvSpPr>
            <a:spLocks noGrp="1" noChangeArrowheads="1"/>
          </p:cNvSpPr>
          <p:nvPr>
            <p:ph type="title"/>
          </p:nvPr>
        </p:nvSpPr>
        <p:spPr>
          <a:xfrm>
            <a:off x="457200" y="563636"/>
            <a:ext cx="8153400" cy="1311128"/>
          </a:xfrm>
          <a:effectLst/>
        </p:spPr>
        <p:txBody>
          <a:bodyPr>
            <a:spAutoFit/>
          </a:bodyPr>
          <a:lstStyle/>
          <a:p>
            <a:pPr eaLnBrk="1" hangingPunct="1">
              <a:lnSpc>
                <a:spcPct val="90000"/>
              </a:lnSpc>
            </a:pPr>
            <a:r>
              <a:rPr lang="en-US" altLang="en-US" b="1" dirty="0">
                <a:effectLst/>
              </a:rPr>
              <a:t>The Answer to One who has Already had an Abortion</a:t>
            </a:r>
          </a:p>
        </p:txBody>
      </p:sp>
      <p:sp>
        <p:nvSpPr>
          <p:cNvPr id="65539" name="Rectangle 3">
            <a:extLst>
              <a:ext uri="{FF2B5EF4-FFF2-40B4-BE49-F238E27FC236}">
                <a16:creationId xmlns:a16="http://schemas.microsoft.com/office/drawing/2014/main" id="{4B3F7983-BB2E-4149-836D-CE9D506315D8}"/>
              </a:ext>
            </a:extLst>
          </p:cNvPr>
          <p:cNvSpPr>
            <a:spLocks noGrp="1" noChangeArrowheads="1"/>
          </p:cNvSpPr>
          <p:nvPr>
            <p:ph type="body" idx="1"/>
          </p:nvPr>
        </p:nvSpPr>
        <p:spPr>
          <a:xfrm>
            <a:off x="419100" y="2225677"/>
            <a:ext cx="8305800" cy="2160591"/>
          </a:xfrm>
          <a:effectLst/>
        </p:spPr>
        <p:txBody>
          <a:bodyPr>
            <a:spAutoFit/>
          </a:bodyPr>
          <a:lstStyle/>
          <a:p>
            <a:pPr eaLnBrk="1" hangingPunct="1"/>
            <a:r>
              <a:rPr lang="en-US" altLang="en-US" dirty="0">
                <a:solidFill>
                  <a:srgbClr val="FF0000"/>
                </a:solidFill>
                <a:effectLst/>
              </a:rPr>
              <a:t>God loves you and you can be forgiven.</a:t>
            </a:r>
            <a:br>
              <a:rPr lang="en-US" altLang="en-US" dirty="0">
                <a:effectLst/>
              </a:rPr>
            </a:br>
            <a:r>
              <a:rPr lang="en-US" altLang="en-US" dirty="0">
                <a:effectLst/>
              </a:rPr>
              <a:t>Luke 23:34; Acts 2:36-38; 1 John 1:9</a:t>
            </a:r>
          </a:p>
          <a:p>
            <a:pPr eaLnBrk="1" hangingPunct="1"/>
            <a:r>
              <a:rPr lang="en-US" altLang="en-US" dirty="0">
                <a:solidFill>
                  <a:srgbClr val="FF0000"/>
                </a:solidFill>
                <a:effectLst/>
              </a:rPr>
              <a:t>You can heal spiritually, emotionally, and psychologically. </a:t>
            </a:r>
            <a:r>
              <a:rPr lang="en-US" altLang="en-US" dirty="0">
                <a:effectLst/>
              </a:rPr>
              <a:t>Philippians 4:6-7, 13, 19</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nodeType="afterEffect">
                                  <p:stCondLst>
                                    <p:cond delay="1000"/>
                                  </p:stCondLst>
                                  <p:childTnLst>
                                    <p:set>
                                      <p:cBhvr>
                                        <p:cTn id="6" dur="1" fill="hold">
                                          <p:stCondLst>
                                            <p:cond delay="0"/>
                                          </p:stCondLst>
                                        </p:cTn>
                                        <p:tgtEl>
                                          <p:spTgt spid="65539">
                                            <p:txEl>
                                              <p:pRg st="0" end="0"/>
                                            </p:txEl>
                                          </p:spTgt>
                                        </p:tgtEl>
                                        <p:attrNameLst>
                                          <p:attrName>style.visibility</p:attrName>
                                        </p:attrNameLst>
                                      </p:cBhvr>
                                      <p:to>
                                        <p:strVal val="visible"/>
                                      </p:to>
                                    </p:set>
                                    <p:animEffect transition="in" filter="fade">
                                      <p:cBhvr>
                                        <p:cTn id="7" dur="1000"/>
                                        <p:tgtEl>
                                          <p:spTgt spid="65539">
                                            <p:txEl>
                                              <p:pRg st="0" end="0"/>
                                            </p:txEl>
                                          </p:spTgt>
                                        </p:tgtEl>
                                      </p:cBhvr>
                                    </p:animEffect>
                                    <p:anim calcmode="lin" valueType="num">
                                      <p:cBhvr>
                                        <p:cTn id="8" dur="1000" fill="hold"/>
                                        <p:tgtEl>
                                          <p:spTgt spid="6553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553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7" presetClass="entr" presetSubtype="0" fill="hold" nodeType="clickEffect">
                                  <p:stCondLst>
                                    <p:cond delay="0"/>
                                  </p:stCondLst>
                                  <p:childTnLst>
                                    <p:set>
                                      <p:cBhvr>
                                        <p:cTn id="13" dur="1" fill="hold">
                                          <p:stCondLst>
                                            <p:cond delay="0"/>
                                          </p:stCondLst>
                                        </p:cTn>
                                        <p:tgtEl>
                                          <p:spTgt spid="65539">
                                            <p:txEl>
                                              <p:pRg st="1" end="1"/>
                                            </p:txEl>
                                          </p:spTgt>
                                        </p:tgtEl>
                                        <p:attrNameLst>
                                          <p:attrName>style.visibility</p:attrName>
                                        </p:attrNameLst>
                                      </p:cBhvr>
                                      <p:to>
                                        <p:strVal val="visible"/>
                                      </p:to>
                                    </p:set>
                                    <p:animEffect transition="in" filter="fade">
                                      <p:cBhvr>
                                        <p:cTn id="14" dur="1000"/>
                                        <p:tgtEl>
                                          <p:spTgt spid="65539">
                                            <p:txEl>
                                              <p:pRg st="1" end="1"/>
                                            </p:txEl>
                                          </p:spTgt>
                                        </p:tgtEl>
                                      </p:cBhvr>
                                    </p:animEffect>
                                    <p:anim calcmode="lin" valueType="num">
                                      <p:cBhvr>
                                        <p:cTn id="15" dur="1000" fill="hold"/>
                                        <p:tgtEl>
                                          <p:spTgt spid="6553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5539">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F921AE12-E02B-494A-8BAC-6E92528C1513}"/>
              </a:ext>
            </a:extLst>
          </p:cNvPr>
          <p:cNvSpPr>
            <a:spLocks noGrp="1"/>
          </p:cNvSpPr>
          <p:nvPr>
            <p:ph type="title"/>
          </p:nvPr>
        </p:nvSpPr>
        <p:spPr>
          <a:xfrm>
            <a:off x="457200" y="461417"/>
            <a:ext cx="8229600" cy="769441"/>
          </a:xfrm>
        </p:spPr>
        <p:txBody>
          <a:bodyPr>
            <a:spAutoFit/>
          </a:bodyPr>
          <a:lstStyle/>
          <a:p>
            <a:pPr eaLnBrk="1" hangingPunct="1"/>
            <a:r>
              <a:rPr lang="en-US" altLang="en-US" b="1" dirty="0"/>
              <a:t>Conclusion:</a:t>
            </a:r>
          </a:p>
        </p:txBody>
      </p:sp>
      <p:sp>
        <p:nvSpPr>
          <p:cNvPr id="3" name="Content Placeholder 2">
            <a:extLst>
              <a:ext uri="{FF2B5EF4-FFF2-40B4-BE49-F238E27FC236}">
                <a16:creationId xmlns:a16="http://schemas.microsoft.com/office/drawing/2014/main" id="{6BD96B86-7AFF-408C-B99D-76D883DEAC82}"/>
              </a:ext>
            </a:extLst>
          </p:cNvPr>
          <p:cNvSpPr>
            <a:spLocks noGrp="1"/>
          </p:cNvSpPr>
          <p:nvPr>
            <p:ph idx="1"/>
          </p:nvPr>
        </p:nvSpPr>
        <p:spPr>
          <a:xfrm>
            <a:off x="457200" y="1600202"/>
            <a:ext cx="8229600" cy="4819781"/>
          </a:xfrm>
        </p:spPr>
        <p:txBody>
          <a:bodyPr rtlCol="0">
            <a:spAutoFit/>
          </a:bodyPr>
          <a:lstStyle/>
          <a:p>
            <a:pPr marL="0" indent="0" eaLnBrk="1" fontAlgn="auto" hangingPunct="1">
              <a:spcAft>
                <a:spcPts val="0"/>
              </a:spcAft>
              <a:buNone/>
              <a:defRPr/>
            </a:pPr>
            <a:r>
              <a:rPr lang="en-US" b="1" dirty="0">
                <a:solidFill>
                  <a:srgbClr val="FF0000"/>
                </a:solidFill>
              </a:rPr>
              <a:t>Jesus came to give us Life!</a:t>
            </a:r>
          </a:p>
          <a:p>
            <a:pPr eaLnBrk="1" fontAlgn="auto" hangingPunct="1">
              <a:spcAft>
                <a:spcPts val="0"/>
              </a:spcAft>
              <a:defRPr/>
            </a:pPr>
            <a:r>
              <a:rPr lang="en-US" dirty="0"/>
              <a:t> John 14:6, </a:t>
            </a:r>
            <a:r>
              <a:rPr lang="en-US" i="1" dirty="0"/>
              <a:t>“I am the way, the truth, and the </a:t>
            </a:r>
            <a:r>
              <a:rPr lang="en-US" i="1" dirty="0">
                <a:solidFill>
                  <a:srgbClr val="FF0000"/>
                </a:solidFill>
              </a:rPr>
              <a:t>life</a:t>
            </a:r>
            <a:r>
              <a:rPr lang="en-US" i="1" dirty="0"/>
              <a:t>: no man cometh unto the Father, but by me.”</a:t>
            </a:r>
          </a:p>
          <a:p>
            <a:pPr eaLnBrk="1" fontAlgn="auto" hangingPunct="1">
              <a:spcAft>
                <a:spcPts val="0"/>
              </a:spcAft>
              <a:defRPr/>
            </a:pPr>
            <a:r>
              <a:rPr lang="en-US" dirty="0"/>
              <a:t>John 1:4, </a:t>
            </a:r>
            <a:r>
              <a:rPr lang="en-US" i="1" dirty="0"/>
              <a:t>“In him </a:t>
            </a:r>
            <a:r>
              <a:rPr lang="en-US" i="1" dirty="0">
                <a:solidFill>
                  <a:srgbClr val="FF0000"/>
                </a:solidFill>
              </a:rPr>
              <a:t>was life</a:t>
            </a:r>
            <a:r>
              <a:rPr lang="en-US" i="1" dirty="0"/>
              <a:t>; and the life was the light of men.”</a:t>
            </a:r>
          </a:p>
          <a:p>
            <a:pPr eaLnBrk="1" fontAlgn="auto" hangingPunct="1">
              <a:spcAft>
                <a:spcPts val="0"/>
              </a:spcAft>
              <a:defRPr/>
            </a:pPr>
            <a:r>
              <a:rPr lang="en-US" dirty="0"/>
              <a:t>1 John 5:14, </a:t>
            </a:r>
            <a:r>
              <a:rPr lang="en-US" i="1" dirty="0"/>
              <a:t>“He that hath the Son </a:t>
            </a:r>
            <a:r>
              <a:rPr lang="en-US" i="1" dirty="0">
                <a:solidFill>
                  <a:srgbClr val="FF0000"/>
                </a:solidFill>
              </a:rPr>
              <a:t>hath life</a:t>
            </a:r>
            <a:r>
              <a:rPr lang="en-US" i="1" dirty="0"/>
              <a:t>; and he that hath not the Son of God hath not life.”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D6A4-FA53-42BC-8E68-299D8561DA8E}"/>
              </a:ext>
            </a:extLst>
          </p:cNvPr>
          <p:cNvSpPr>
            <a:spLocks noGrp="1"/>
          </p:cNvSpPr>
          <p:nvPr>
            <p:ph type="title"/>
          </p:nvPr>
        </p:nvSpPr>
        <p:spPr>
          <a:xfrm>
            <a:off x="311088" y="461417"/>
            <a:ext cx="8545398" cy="769441"/>
          </a:xfrm>
        </p:spPr>
        <p:txBody>
          <a:bodyPr wrap="square" rtlCol="0">
            <a:spAutoFit/>
          </a:bodyPr>
          <a:lstStyle/>
          <a:p>
            <a:pPr eaLnBrk="1" fontAlgn="auto" hangingPunct="1">
              <a:spcAft>
                <a:spcPts val="0"/>
              </a:spcAft>
              <a:defRPr/>
            </a:pPr>
            <a:r>
              <a:rPr lang="en-US" b="1" dirty="0"/>
              <a:t>Abortion: What Does The Bible Say?</a:t>
            </a:r>
          </a:p>
        </p:txBody>
      </p:sp>
      <p:sp>
        <p:nvSpPr>
          <p:cNvPr id="3" name="Content Placeholder 2">
            <a:extLst>
              <a:ext uri="{FF2B5EF4-FFF2-40B4-BE49-F238E27FC236}">
                <a16:creationId xmlns:a16="http://schemas.microsoft.com/office/drawing/2014/main" id="{FBAABEB1-DC23-49D1-8FAA-989D3E41CEC9}"/>
              </a:ext>
            </a:extLst>
          </p:cNvPr>
          <p:cNvSpPr>
            <a:spLocks noGrp="1"/>
          </p:cNvSpPr>
          <p:nvPr>
            <p:ph idx="1"/>
          </p:nvPr>
        </p:nvSpPr>
        <p:spPr>
          <a:xfrm>
            <a:off x="141402" y="1285875"/>
            <a:ext cx="8814062" cy="5478423"/>
          </a:xfrm>
        </p:spPr>
        <p:txBody>
          <a:bodyPr wrap="square" rtlCol="0">
            <a:spAutoFit/>
          </a:bodyPr>
          <a:lstStyle/>
          <a:p>
            <a:pPr marL="0" indent="0" eaLnBrk="1" fontAlgn="auto" hangingPunct="1">
              <a:spcBef>
                <a:spcPts val="0"/>
              </a:spcBef>
              <a:spcAft>
                <a:spcPts val="0"/>
              </a:spcAft>
              <a:buNone/>
              <a:defRPr/>
            </a:pPr>
            <a:r>
              <a:rPr lang="en-US" sz="2500" b="1" dirty="0"/>
              <a:t>Why This Approach?</a:t>
            </a:r>
          </a:p>
          <a:p>
            <a:pPr eaLnBrk="1" fontAlgn="auto" hangingPunct="1">
              <a:spcBef>
                <a:spcPts val="0"/>
              </a:spcBef>
              <a:spcAft>
                <a:spcPts val="0"/>
              </a:spcAft>
              <a:defRPr/>
            </a:pPr>
            <a:r>
              <a:rPr lang="en-US" sz="2500" b="1" dirty="0"/>
              <a:t>Because </a:t>
            </a:r>
            <a:r>
              <a:rPr lang="en-US" sz="2500" b="1" dirty="0">
                <a:solidFill>
                  <a:srgbClr val="FF0000"/>
                </a:solidFill>
              </a:rPr>
              <a:t>God Exists</a:t>
            </a:r>
            <a:r>
              <a:rPr lang="en-US" sz="2500" b="1" dirty="0"/>
              <a:t>! Hebrews 11:6; Psalms 14:1; Psalms 19:1.</a:t>
            </a:r>
          </a:p>
          <a:p>
            <a:pPr>
              <a:spcBef>
                <a:spcPts val="0"/>
              </a:spcBef>
              <a:spcAft>
                <a:spcPts val="0"/>
              </a:spcAft>
            </a:pPr>
            <a:r>
              <a:rPr lang="en-US" sz="2500" b="1" dirty="0">
                <a:highlight>
                  <a:srgbClr val="FFFF00"/>
                </a:highlight>
              </a:rPr>
              <a:t>Because Man was created in</a:t>
            </a:r>
            <a:r>
              <a:rPr lang="en-US" sz="2500" dirty="0">
                <a:highlight>
                  <a:srgbClr val="FFFF00"/>
                </a:highlight>
              </a:rPr>
              <a:t> </a:t>
            </a:r>
            <a:r>
              <a:rPr lang="en-US" sz="2500" i="1" dirty="0">
                <a:solidFill>
                  <a:srgbClr val="FF0000"/>
                </a:solidFill>
                <a:highlight>
                  <a:srgbClr val="FFFF00"/>
                </a:highlight>
              </a:rPr>
              <a:t>“</a:t>
            </a:r>
            <a:r>
              <a:rPr lang="en-US" sz="2500" b="1" i="1" dirty="0">
                <a:solidFill>
                  <a:srgbClr val="FF0000"/>
                </a:solidFill>
                <a:highlight>
                  <a:srgbClr val="FFFF00"/>
                </a:highlight>
              </a:rPr>
              <a:t>the image of God</a:t>
            </a:r>
            <a:r>
              <a:rPr lang="en-US" sz="2500" i="1" dirty="0">
                <a:solidFill>
                  <a:srgbClr val="FF0000"/>
                </a:solidFill>
                <a:highlight>
                  <a:srgbClr val="FFFF00"/>
                </a:highlight>
              </a:rPr>
              <a:t>.”</a:t>
            </a:r>
            <a:br>
              <a:rPr lang="en-US" sz="2500" i="1" dirty="0">
                <a:solidFill>
                  <a:srgbClr val="FF0000"/>
                </a:solidFill>
                <a:highlight>
                  <a:srgbClr val="FFFF00"/>
                </a:highlight>
              </a:rPr>
            </a:br>
            <a:r>
              <a:rPr lang="en-US" sz="2500" b="1" dirty="0">
                <a:highlight>
                  <a:srgbClr val="FFFF00"/>
                </a:highlight>
              </a:rPr>
              <a:t>Genesis 1:26-27</a:t>
            </a:r>
            <a:endParaRPr lang="en-US" sz="2500" dirty="0">
              <a:highlight>
                <a:srgbClr val="FFFF00"/>
              </a:highlight>
            </a:endParaRPr>
          </a:p>
          <a:p>
            <a:pPr lvl="1">
              <a:spcBef>
                <a:spcPts val="0"/>
              </a:spcBef>
              <a:spcAft>
                <a:spcPts val="0"/>
              </a:spcAft>
            </a:pPr>
            <a:r>
              <a:rPr lang="en-US" sz="2500" dirty="0"/>
              <a:t>We do not suppose this is a physical likeness because God is not flesh and blood, but Spirit (John 4:24).</a:t>
            </a:r>
          </a:p>
          <a:p>
            <a:pPr lvl="1">
              <a:spcBef>
                <a:spcPts val="0"/>
              </a:spcBef>
              <a:spcAft>
                <a:spcPts val="0"/>
              </a:spcAft>
            </a:pPr>
            <a:r>
              <a:rPr lang="en-US" sz="2500" dirty="0"/>
              <a:t>Our likeness to God is our eternal spirit which He gives to us (Zechariah 12:1; Ecclesiastes 12:7).</a:t>
            </a:r>
          </a:p>
          <a:p>
            <a:pPr lvl="1">
              <a:spcBef>
                <a:spcPts val="0"/>
              </a:spcBef>
              <a:spcAft>
                <a:spcPts val="0"/>
              </a:spcAft>
            </a:pPr>
            <a:r>
              <a:rPr lang="en-US" sz="2500" dirty="0"/>
              <a:t>God is the</a:t>
            </a:r>
            <a:r>
              <a:rPr lang="en-US" sz="2500" i="1" dirty="0"/>
              <a:t> “Father of spirits”</a:t>
            </a:r>
            <a:r>
              <a:rPr lang="en-US" sz="2500" dirty="0"/>
              <a:t> (Hebrews 12:9).</a:t>
            </a:r>
          </a:p>
          <a:p>
            <a:pPr>
              <a:spcBef>
                <a:spcPts val="0"/>
              </a:spcBef>
              <a:spcAft>
                <a:spcPts val="0"/>
              </a:spcAft>
            </a:pPr>
            <a:r>
              <a:rPr lang="en-US" sz="2500" b="1" dirty="0">
                <a:highlight>
                  <a:srgbClr val="FFFF00"/>
                </a:highlight>
              </a:rPr>
              <a:t>Because of </a:t>
            </a:r>
            <a:r>
              <a:rPr lang="en-US" sz="2500" b="1" dirty="0">
                <a:solidFill>
                  <a:srgbClr val="FF0000"/>
                </a:solidFill>
                <a:highlight>
                  <a:srgbClr val="FFFF00"/>
                </a:highlight>
              </a:rPr>
              <a:t>man</a:t>
            </a:r>
            <a:r>
              <a:rPr lang="en-US" sz="2500" dirty="0">
                <a:solidFill>
                  <a:srgbClr val="FF0000"/>
                </a:solidFill>
                <a:highlight>
                  <a:srgbClr val="FFFF00"/>
                </a:highlight>
              </a:rPr>
              <a:t>’</a:t>
            </a:r>
            <a:r>
              <a:rPr lang="en-US" sz="2500" b="1" dirty="0">
                <a:solidFill>
                  <a:srgbClr val="FF0000"/>
                </a:solidFill>
                <a:highlight>
                  <a:srgbClr val="FFFF00"/>
                </a:highlight>
              </a:rPr>
              <a:t>s uniqueness</a:t>
            </a:r>
            <a:r>
              <a:rPr lang="en-US" sz="2500" dirty="0">
                <a:solidFill>
                  <a:srgbClr val="FF0000"/>
                </a:solidFill>
                <a:highlight>
                  <a:srgbClr val="FFFF00"/>
                </a:highlight>
              </a:rPr>
              <a:t>, </a:t>
            </a:r>
            <a:r>
              <a:rPr lang="en-US" sz="2500" b="1" dirty="0">
                <a:highlight>
                  <a:srgbClr val="FFFF00"/>
                </a:highlight>
              </a:rPr>
              <a:t>there must always be held the sanctity for human life (Genesis 9:6).</a:t>
            </a:r>
            <a:endParaRPr lang="en-US" sz="2500" dirty="0">
              <a:highlight>
                <a:srgbClr val="FFFF00"/>
              </a:highlight>
            </a:endParaRPr>
          </a:p>
          <a:p>
            <a:pPr lvl="1">
              <a:spcBef>
                <a:spcPts val="0"/>
              </a:spcBef>
              <a:spcAft>
                <a:spcPts val="0"/>
              </a:spcAft>
            </a:pPr>
            <a:r>
              <a:rPr lang="en-US" sz="2500" b="1" dirty="0">
                <a:solidFill>
                  <a:srgbClr val="FF0000"/>
                </a:solidFill>
              </a:rPr>
              <a:t>Can it be shown from the Bible that the unborn child has that spirit given from God for life; can the unborn be recognized as alive and a human being?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nodeType="after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childTnLst>
                                </p:cTn>
                              </p:par>
                            </p:childTnLst>
                          </p:cTn>
                        </p:par>
                        <p:par>
                          <p:cTn id="14" fill="hold">
                            <p:stCondLst>
                              <p:cond delay="0"/>
                            </p:stCondLst>
                            <p:childTnLst>
                              <p:par>
                                <p:cTn id="15" presetID="1" presetClass="entr" presetSubtype="0" fill="hold" nodeType="after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par>
                          <p:cTn id="17" fill="hold">
                            <p:stCondLst>
                              <p:cond delay="0"/>
                            </p:stCondLst>
                            <p:childTnLst>
                              <p:par>
                                <p:cTn id="18" presetID="1" presetClass="entr" presetSubtype="0" fill="hold" nodeType="after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childTnLst>
                                </p:cTn>
                              </p:par>
                            </p:childTnLst>
                          </p:cTn>
                        </p:par>
                        <p:par>
                          <p:cTn id="24" fill="hold">
                            <p:stCondLst>
                              <p:cond delay="0"/>
                            </p:stCondLst>
                            <p:childTnLst>
                              <p:par>
                                <p:cTn id="25" presetID="1" presetClass="entr" presetSubtype="0" fill="hold" nodeType="after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AABEB1-DC23-49D1-8FAA-989D3E41CEC9}"/>
              </a:ext>
            </a:extLst>
          </p:cNvPr>
          <p:cNvSpPr>
            <a:spLocks noGrp="1"/>
          </p:cNvSpPr>
          <p:nvPr>
            <p:ph idx="1"/>
          </p:nvPr>
        </p:nvSpPr>
        <p:spPr>
          <a:xfrm>
            <a:off x="457200" y="1571627"/>
            <a:ext cx="8229600" cy="3243965"/>
          </a:xfrm>
        </p:spPr>
        <p:txBody>
          <a:bodyPr rtlCol="0">
            <a:spAutoFit/>
          </a:bodyPr>
          <a:lstStyle/>
          <a:p>
            <a:pPr marL="0" indent="0" eaLnBrk="1" fontAlgn="auto" hangingPunct="1">
              <a:spcAft>
                <a:spcPts val="0"/>
              </a:spcAft>
              <a:buNone/>
              <a:defRPr/>
            </a:pPr>
            <a:r>
              <a:rPr lang="en-US" b="1" dirty="0"/>
              <a:t>Why This Approach? cf. 1 Peter 3:15</a:t>
            </a:r>
          </a:p>
          <a:p>
            <a:pPr eaLnBrk="1" fontAlgn="auto" hangingPunct="1">
              <a:spcAft>
                <a:spcPts val="0"/>
              </a:spcAft>
              <a:defRPr/>
            </a:pPr>
            <a:r>
              <a:rPr lang="en-US" dirty="0">
                <a:highlight>
                  <a:srgbClr val="FFFF00"/>
                </a:highlight>
              </a:rPr>
              <a:t>Because The Bible is </a:t>
            </a:r>
            <a:r>
              <a:rPr lang="en-US" b="1" dirty="0">
                <a:solidFill>
                  <a:srgbClr val="FF0000"/>
                </a:solidFill>
                <a:highlight>
                  <a:srgbClr val="FFFF00"/>
                </a:highlight>
              </a:rPr>
              <a:t>the Word of God</a:t>
            </a:r>
            <a:r>
              <a:rPr lang="en-US" b="1" dirty="0">
                <a:solidFill>
                  <a:srgbClr val="FF0000"/>
                </a:solidFill>
              </a:rPr>
              <a:t>. </a:t>
            </a:r>
            <a:r>
              <a:rPr lang="en-US" dirty="0"/>
              <a:t>Hebrews 4:12; 2 Peter 1:20-21; </a:t>
            </a:r>
            <a:br>
              <a:rPr lang="en-US" dirty="0"/>
            </a:br>
            <a:r>
              <a:rPr lang="en-US" dirty="0"/>
              <a:t>1 Corinthians 2:10-13</a:t>
            </a:r>
          </a:p>
          <a:p>
            <a:pPr eaLnBrk="1" fontAlgn="auto" hangingPunct="1">
              <a:spcAft>
                <a:spcPts val="0"/>
              </a:spcAft>
              <a:defRPr/>
            </a:pPr>
            <a:r>
              <a:rPr lang="en-US" dirty="0">
                <a:highlight>
                  <a:srgbClr val="FFFF00"/>
                </a:highlight>
              </a:rPr>
              <a:t>Because we will be </a:t>
            </a:r>
            <a:r>
              <a:rPr lang="en-US" b="1" dirty="0">
                <a:solidFill>
                  <a:srgbClr val="FF0000"/>
                </a:solidFill>
                <a:highlight>
                  <a:srgbClr val="FFFF00"/>
                </a:highlight>
              </a:rPr>
              <a:t>judged by the word </a:t>
            </a:r>
            <a:r>
              <a:rPr lang="en-US" dirty="0">
                <a:highlight>
                  <a:srgbClr val="FFFF00"/>
                </a:highlight>
              </a:rPr>
              <a:t>of God</a:t>
            </a:r>
            <a:r>
              <a:rPr lang="en-US" dirty="0"/>
              <a:t>. John 12:48</a:t>
            </a:r>
          </a:p>
        </p:txBody>
      </p:sp>
      <p:sp>
        <p:nvSpPr>
          <p:cNvPr id="5" name="Title 1">
            <a:extLst>
              <a:ext uri="{FF2B5EF4-FFF2-40B4-BE49-F238E27FC236}">
                <a16:creationId xmlns:a16="http://schemas.microsoft.com/office/drawing/2014/main" id="{41AD317F-B205-41AD-B500-A13B12103757}"/>
              </a:ext>
            </a:extLst>
          </p:cNvPr>
          <p:cNvSpPr>
            <a:spLocks noGrp="1"/>
          </p:cNvSpPr>
          <p:nvPr>
            <p:ph type="title"/>
          </p:nvPr>
        </p:nvSpPr>
        <p:spPr>
          <a:xfrm>
            <a:off x="311088" y="461417"/>
            <a:ext cx="8545398" cy="769441"/>
          </a:xfrm>
        </p:spPr>
        <p:txBody>
          <a:bodyPr wrap="square" rtlCol="0">
            <a:spAutoFit/>
          </a:bodyPr>
          <a:lstStyle/>
          <a:p>
            <a:pPr eaLnBrk="1" fontAlgn="auto" hangingPunct="1">
              <a:spcAft>
                <a:spcPts val="0"/>
              </a:spcAft>
              <a:defRPr/>
            </a:pPr>
            <a:r>
              <a:rPr lang="en-US" b="1" dirty="0"/>
              <a:t>Abortion: What Does The Bible Say?</a:t>
            </a:r>
          </a:p>
        </p:txBody>
      </p:sp>
    </p:spTree>
    <p:extLst>
      <p:ext uri="{BB962C8B-B14F-4D97-AF65-F5344CB8AC3E}">
        <p14:creationId xmlns:p14="http://schemas.microsoft.com/office/powerpoint/2010/main" val="28875372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8D436-FCE2-4702-95C4-DA259389AD08}"/>
              </a:ext>
            </a:extLst>
          </p:cNvPr>
          <p:cNvSpPr>
            <a:spLocks noGrp="1"/>
          </p:cNvSpPr>
          <p:nvPr>
            <p:ph type="title"/>
          </p:nvPr>
        </p:nvSpPr>
        <p:spPr>
          <a:xfrm>
            <a:off x="75414" y="245360"/>
            <a:ext cx="8974318" cy="692497"/>
          </a:xfrm>
        </p:spPr>
        <p:txBody>
          <a:bodyPr wrap="square" rtlCol="0">
            <a:spAutoFit/>
          </a:bodyPr>
          <a:lstStyle/>
          <a:p>
            <a:pPr eaLnBrk="1" fontAlgn="auto" hangingPunct="1">
              <a:spcAft>
                <a:spcPts val="0"/>
              </a:spcAft>
              <a:defRPr/>
            </a:pPr>
            <a:r>
              <a:rPr lang="en-US" sz="3900" b="1" dirty="0"/>
              <a:t>The Bible Views the Unborn as</a:t>
            </a:r>
            <a:r>
              <a:rPr lang="en-US" sz="3900" dirty="0"/>
              <a:t> </a:t>
            </a:r>
            <a:r>
              <a:rPr lang="en-US" sz="3900" dirty="0">
                <a:solidFill>
                  <a:srgbClr val="FF0000"/>
                </a:solidFill>
              </a:rPr>
              <a:t>“</a:t>
            </a:r>
            <a:r>
              <a:rPr lang="en-US" sz="3900" b="1" dirty="0">
                <a:solidFill>
                  <a:srgbClr val="FF0000"/>
                </a:solidFill>
              </a:rPr>
              <a:t>Children</a:t>
            </a:r>
            <a:r>
              <a:rPr lang="en-US" sz="3900" dirty="0">
                <a:solidFill>
                  <a:srgbClr val="FF0000"/>
                </a:solidFill>
              </a:rPr>
              <a:t>”</a:t>
            </a:r>
            <a:r>
              <a:rPr lang="en-US" sz="3900" b="1" dirty="0"/>
              <a:t>!</a:t>
            </a:r>
          </a:p>
        </p:txBody>
      </p:sp>
      <p:sp>
        <p:nvSpPr>
          <p:cNvPr id="3" name="Content Placeholder 2">
            <a:extLst>
              <a:ext uri="{FF2B5EF4-FFF2-40B4-BE49-F238E27FC236}">
                <a16:creationId xmlns:a16="http://schemas.microsoft.com/office/drawing/2014/main" id="{198942EB-9891-40CF-8F96-06FCAD06E4C3}"/>
              </a:ext>
            </a:extLst>
          </p:cNvPr>
          <p:cNvSpPr>
            <a:spLocks noGrp="1"/>
          </p:cNvSpPr>
          <p:nvPr>
            <p:ph idx="1"/>
          </p:nvPr>
        </p:nvSpPr>
        <p:spPr>
          <a:xfrm>
            <a:off x="75413" y="996886"/>
            <a:ext cx="8974317" cy="5816977"/>
          </a:xfrm>
        </p:spPr>
        <p:txBody>
          <a:bodyPr wrap="square" rtlCol="0">
            <a:spAutoFit/>
          </a:bodyPr>
          <a:lstStyle/>
          <a:p>
            <a:pPr eaLnBrk="1" fontAlgn="auto" hangingPunct="1">
              <a:spcBef>
                <a:spcPts val="0"/>
              </a:spcBef>
              <a:spcAft>
                <a:spcPts val="0"/>
              </a:spcAft>
              <a:defRPr/>
            </a:pPr>
            <a:r>
              <a:rPr lang="en-US" b="1" dirty="0"/>
              <a:t>Genesis 25:22-23</a:t>
            </a:r>
            <a:r>
              <a:rPr lang="en-US" dirty="0"/>
              <a:t>, </a:t>
            </a:r>
            <a:r>
              <a:rPr lang="en-US" i="1" dirty="0"/>
              <a:t>“</a:t>
            </a:r>
            <a:r>
              <a:rPr lang="en-US" b="1" i="1" dirty="0"/>
              <a:t>The </a:t>
            </a:r>
            <a:r>
              <a:rPr lang="en-US" b="1" i="1" dirty="0">
                <a:solidFill>
                  <a:srgbClr val="FF0000"/>
                </a:solidFill>
              </a:rPr>
              <a:t>children </a:t>
            </a:r>
            <a:r>
              <a:rPr lang="en-US" b="1" i="1" dirty="0"/>
              <a:t>struggled together within her</a:t>
            </a:r>
            <a:r>
              <a:rPr lang="en-US" i="1" dirty="0"/>
              <a:t> …”</a:t>
            </a:r>
          </a:p>
          <a:p>
            <a:pPr eaLnBrk="1" fontAlgn="auto" hangingPunct="1">
              <a:spcBef>
                <a:spcPts val="0"/>
              </a:spcBef>
              <a:spcAft>
                <a:spcPts val="0"/>
              </a:spcAft>
              <a:defRPr/>
            </a:pPr>
            <a:r>
              <a:rPr lang="en-US" b="1" dirty="0"/>
              <a:t>Jeremiah 1:5</a:t>
            </a:r>
            <a:r>
              <a:rPr lang="en-US" dirty="0"/>
              <a:t>, </a:t>
            </a:r>
            <a:r>
              <a:rPr lang="en-US" i="1" dirty="0"/>
              <a:t>“</a:t>
            </a:r>
            <a:r>
              <a:rPr lang="en-US" b="1" i="1" dirty="0"/>
              <a:t>Before I formed thee in the belly</a:t>
            </a:r>
            <a:r>
              <a:rPr lang="en-US" i="1" dirty="0"/>
              <a:t> </a:t>
            </a:r>
            <a:br>
              <a:rPr lang="en-US" i="1" dirty="0"/>
            </a:br>
            <a:r>
              <a:rPr lang="en-US" b="1" i="1" dirty="0">
                <a:solidFill>
                  <a:srgbClr val="FF0000"/>
                </a:solidFill>
              </a:rPr>
              <a:t>I knew thee</a:t>
            </a:r>
            <a:r>
              <a:rPr lang="en-US" i="1" dirty="0"/>
              <a:t>; and before thou camest forth out of the womb I sanctified thee, and I ordained thee a prophet unto the nations.”</a:t>
            </a:r>
            <a:endParaRPr lang="en-US" dirty="0"/>
          </a:p>
          <a:p>
            <a:pPr lvl="1" eaLnBrk="1" fontAlgn="auto" hangingPunct="1">
              <a:spcBef>
                <a:spcPts val="0"/>
              </a:spcBef>
              <a:spcAft>
                <a:spcPts val="0"/>
              </a:spcAft>
              <a:defRPr/>
            </a:pPr>
            <a:r>
              <a:rPr lang="en-US" dirty="0"/>
              <a:t>Jeremiah could have been killed before birth.</a:t>
            </a:r>
            <a:br>
              <a:rPr lang="en-US" dirty="0"/>
            </a:br>
            <a:r>
              <a:rPr lang="en-US" dirty="0"/>
              <a:t>Jeremiah 20:17-18, </a:t>
            </a:r>
            <a:r>
              <a:rPr lang="en-US" i="1" dirty="0"/>
              <a:t>“… </a:t>
            </a:r>
            <a:r>
              <a:rPr lang="en-US" b="1" i="1" dirty="0">
                <a:solidFill>
                  <a:srgbClr val="FF0000"/>
                </a:solidFill>
              </a:rPr>
              <a:t>because he slew me not from the womb; </a:t>
            </a:r>
            <a:r>
              <a:rPr lang="en-US" i="1" dirty="0"/>
              <a:t>and so my mother would have been my grave, and her womb always great. Wherefore came I forth out of the womb to see labor and sorrow, that my days should be consumed with shame?”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8942EB-9891-40CF-8F96-06FCAD06E4C3}"/>
              </a:ext>
            </a:extLst>
          </p:cNvPr>
          <p:cNvSpPr>
            <a:spLocks noGrp="1"/>
          </p:cNvSpPr>
          <p:nvPr>
            <p:ph idx="1"/>
          </p:nvPr>
        </p:nvSpPr>
        <p:spPr>
          <a:xfrm>
            <a:off x="75414" y="1053153"/>
            <a:ext cx="8974318" cy="5509200"/>
          </a:xfrm>
        </p:spPr>
        <p:txBody>
          <a:bodyPr wrap="square" rtlCol="0">
            <a:spAutoFit/>
          </a:bodyPr>
          <a:lstStyle/>
          <a:p>
            <a:pPr>
              <a:spcBef>
                <a:spcPts val="0"/>
              </a:spcBef>
            </a:pPr>
            <a:r>
              <a:rPr lang="en-US" sz="2800" b="1" i="1" dirty="0">
                <a:highlight>
                  <a:srgbClr val="FFFF00"/>
                </a:highlight>
              </a:rPr>
              <a:t>Inside the womb.</a:t>
            </a:r>
            <a:br>
              <a:rPr lang="en-US" sz="2800" b="1" i="1" dirty="0"/>
            </a:br>
            <a:r>
              <a:rPr lang="en-US" sz="2800" b="1" dirty="0"/>
              <a:t>Luke 1:41</a:t>
            </a:r>
            <a:r>
              <a:rPr lang="en-US" sz="2800" dirty="0"/>
              <a:t>, </a:t>
            </a:r>
            <a:r>
              <a:rPr lang="en-US" sz="2800" i="1" dirty="0"/>
              <a:t>“</a:t>
            </a:r>
            <a:r>
              <a:rPr lang="en-US" sz="2800" b="1" i="1" dirty="0">
                <a:solidFill>
                  <a:srgbClr val="FF0000"/>
                </a:solidFill>
              </a:rPr>
              <a:t>The </a:t>
            </a:r>
            <a:r>
              <a:rPr lang="en-US" sz="2800" b="1" i="1" u="sng" dirty="0">
                <a:solidFill>
                  <a:srgbClr val="FF0000"/>
                </a:solidFill>
              </a:rPr>
              <a:t>babe</a:t>
            </a:r>
            <a:r>
              <a:rPr lang="en-US" sz="2800" b="1" i="1" dirty="0">
                <a:solidFill>
                  <a:srgbClr val="FF0000"/>
                </a:solidFill>
              </a:rPr>
              <a:t> </a:t>
            </a:r>
            <a:r>
              <a:rPr lang="en-US" sz="2800" i="1" dirty="0"/>
              <a:t>(</a:t>
            </a:r>
            <a:r>
              <a:rPr lang="en-US" sz="2800" b="1" i="1" dirty="0" err="1"/>
              <a:t>brephos</a:t>
            </a:r>
            <a:r>
              <a:rPr lang="en-US" sz="2800" i="1" dirty="0"/>
              <a:t>) </a:t>
            </a:r>
            <a:r>
              <a:rPr lang="en-US" sz="2800" b="1" i="1" dirty="0">
                <a:solidFill>
                  <a:srgbClr val="FF0000"/>
                </a:solidFill>
              </a:rPr>
              <a:t>leaped </a:t>
            </a:r>
            <a:r>
              <a:rPr lang="en-US" sz="2800" b="1" i="1" dirty="0"/>
              <a:t>in her womb</a:t>
            </a:r>
            <a:r>
              <a:rPr lang="en-US" sz="2800" i="1" dirty="0"/>
              <a:t>”</a:t>
            </a:r>
            <a:endParaRPr lang="en-US" sz="2800" dirty="0"/>
          </a:p>
          <a:p>
            <a:pPr>
              <a:spcBef>
                <a:spcPts val="0"/>
              </a:spcBef>
            </a:pPr>
            <a:r>
              <a:rPr lang="en-US" sz="2800" b="1" dirty="0">
                <a:highlight>
                  <a:srgbClr val="FFFF00"/>
                </a:highlight>
              </a:rPr>
              <a:t>Outside the womb</a:t>
            </a:r>
            <a:r>
              <a:rPr lang="en-US" sz="2800" b="1" dirty="0"/>
              <a:t>.</a:t>
            </a:r>
            <a:br>
              <a:rPr lang="en-US" sz="2800" dirty="0"/>
            </a:br>
            <a:r>
              <a:rPr lang="en-US" sz="2800" dirty="0"/>
              <a:t>NOTE: Luke, qualified both by profession (Colossians 4:14, </a:t>
            </a:r>
            <a:r>
              <a:rPr lang="en-US" sz="2800" i="1" dirty="0"/>
              <a:t>“Luke, the beloved physician”</a:t>
            </a:r>
            <a:r>
              <a:rPr lang="en-US" sz="2800" dirty="0"/>
              <a:t>) and by inspiration used this same word to describe the infants put to death in ancient Egypt under the command of Pharaoh</a:t>
            </a:r>
          </a:p>
          <a:p>
            <a:pPr lvl="1">
              <a:spcBef>
                <a:spcPts val="0"/>
              </a:spcBef>
            </a:pPr>
            <a:r>
              <a:rPr lang="en-US" sz="2400" dirty="0"/>
              <a:t>Acts 7:19, </a:t>
            </a:r>
            <a:r>
              <a:rPr lang="en-US" sz="2400" i="1" dirty="0"/>
              <a:t>“It was he who took shrewd advantage of our race and mistreated our fathers so that they would </a:t>
            </a:r>
            <a:r>
              <a:rPr lang="en-US" sz="2400" i="1" dirty="0">
                <a:solidFill>
                  <a:srgbClr val="FF0000"/>
                </a:solidFill>
              </a:rPr>
              <a:t>expose their infants </a:t>
            </a:r>
            <a:r>
              <a:rPr lang="en-US" sz="2400" i="1" dirty="0"/>
              <a:t>(</a:t>
            </a:r>
            <a:r>
              <a:rPr lang="en-US" sz="2400" b="1" i="1" dirty="0" err="1"/>
              <a:t>brephos</a:t>
            </a:r>
            <a:r>
              <a:rPr lang="en-US" sz="2400" i="1" dirty="0"/>
              <a:t>) and they would not survive.”</a:t>
            </a:r>
            <a:r>
              <a:rPr lang="en-US" sz="2400" dirty="0"/>
              <a:t> NASU</a:t>
            </a:r>
            <a:endParaRPr lang="en-US" sz="2400" b="1" dirty="0"/>
          </a:p>
          <a:p>
            <a:pPr>
              <a:spcBef>
                <a:spcPts val="0"/>
              </a:spcBef>
            </a:pPr>
            <a:r>
              <a:rPr lang="en-US" sz="2800" dirty="0"/>
              <a:t>Luke 2:12, </a:t>
            </a:r>
            <a:r>
              <a:rPr lang="en-US" sz="2800" i="1" dirty="0"/>
              <a:t>“And this shall be a sign unto you; Ye shall find </a:t>
            </a:r>
            <a:r>
              <a:rPr lang="en-US" sz="2800" b="1" i="1" u="sng" dirty="0">
                <a:solidFill>
                  <a:srgbClr val="FF0000"/>
                </a:solidFill>
              </a:rPr>
              <a:t>the babe </a:t>
            </a:r>
            <a:r>
              <a:rPr lang="en-US" sz="2800" i="1" dirty="0"/>
              <a:t>(</a:t>
            </a:r>
            <a:r>
              <a:rPr lang="en-US" sz="2800" b="1" i="1" dirty="0" err="1"/>
              <a:t>brephos</a:t>
            </a:r>
            <a:r>
              <a:rPr lang="en-US" sz="2800" i="1" dirty="0"/>
              <a:t>) wrapped in swaddling clothes, lying in a manger.”</a:t>
            </a:r>
          </a:p>
        </p:txBody>
      </p:sp>
      <p:cxnSp>
        <p:nvCxnSpPr>
          <p:cNvPr id="5" name="Straight Arrow Connector 4">
            <a:extLst>
              <a:ext uri="{FF2B5EF4-FFF2-40B4-BE49-F238E27FC236}">
                <a16:creationId xmlns:a16="http://schemas.microsoft.com/office/drawing/2014/main" id="{46C0D47C-074F-4E62-9120-4234960D4A93}"/>
              </a:ext>
            </a:extLst>
          </p:cNvPr>
          <p:cNvCxnSpPr>
            <a:cxnSpLocks/>
          </p:cNvCxnSpPr>
          <p:nvPr/>
        </p:nvCxnSpPr>
        <p:spPr>
          <a:xfrm flipH="1">
            <a:off x="2678881" y="1951348"/>
            <a:ext cx="1635944" cy="372044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BDFCC669-C05C-46F7-9F91-DC63ECB0B127}"/>
              </a:ext>
            </a:extLst>
          </p:cNvPr>
          <p:cNvCxnSpPr>
            <a:cxnSpLocks/>
          </p:cNvCxnSpPr>
          <p:nvPr/>
        </p:nvCxnSpPr>
        <p:spPr>
          <a:xfrm flipH="1">
            <a:off x="1715678" y="1951348"/>
            <a:ext cx="2599147" cy="295384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7" name="Title 1">
            <a:extLst>
              <a:ext uri="{FF2B5EF4-FFF2-40B4-BE49-F238E27FC236}">
                <a16:creationId xmlns:a16="http://schemas.microsoft.com/office/drawing/2014/main" id="{FC4BEBDE-BBB6-4101-AD50-5C7562915BF3}"/>
              </a:ext>
            </a:extLst>
          </p:cNvPr>
          <p:cNvSpPr>
            <a:spLocks noGrp="1"/>
          </p:cNvSpPr>
          <p:nvPr>
            <p:ph type="title"/>
          </p:nvPr>
        </p:nvSpPr>
        <p:spPr>
          <a:xfrm>
            <a:off x="75414" y="245360"/>
            <a:ext cx="8974318" cy="692497"/>
          </a:xfrm>
        </p:spPr>
        <p:txBody>
          <a:bodyPr wrap="square" rtlCol="0">
            <a:spAutoFit/>
          </a:bodyPr>
          <a:lstStyle/>
          <a:p>
            <a:pPr eaLnBrk="1" fontAlgn="auto" hangingPunct="1">
              <a:spcAft>
                <a:spcPts val="0"/>
              </a:spcAft>
              <a:defRPr/>
            </a:pPr>
            <a:r>
              <a:rPr lang="en-US" sz="3900" b="1" dirty="0"/>
              <a:t>The Bible Views the Unborn as</a:t>
            </a:r>
            <a:r>
              <a:rPr lang="en-US" sz="3900" dirty="0"/>
              <a:t> </a:t>
            </a:r>
            <a:r>
              <a:rPr lang="en-US" sz="3900" dirty="0">
                <a:solidFill>
                  <a:srgbClr val="FF0000"/>
                </a:solidFill>
              </a:rPr>
              <a:t>“</a:t>
            </a:r>
            <a:r>
              <a:rPr lang="en-US" sz="3900" b="1" dirty="0">
                <a:solidFill>
                  <a:srgbClr val="FF0000"/>
                </a:solidFill>
              </a:rPr>
              <a:t>Children</a:t>
            </a:r>
            <a:r>
              <a:rPr lang="en-US" sz="3900" dirty="0">
                <a:solidFill>
                  <a:srgbClr val="FF0000"/>
                </a:solidFill>
              </a:rPr>
              <a:t>”</a:t>
            </a:r>
            <a:r>
              <a:rPr lang="en-US" sz="3900" b="1" dirty="0"/>
              <a:t>!</a:t>
            </a:r>
          </a:p>
        </p:txBody>
      </p:sp>
    </p:spTree>
    <p:extLst>
      <p:ext uri="{BB962C8B-B14F-4D97-AF65-F5344CB8AC3E}">
        <p14:creationId xmlns:p14="http://schemas.microsoft.com/office/powerpoint/2010/main" val="297975432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par>
                          <p:cTn id="19" fill="hold">
                            <p:stCondLst>
                              <p:cond delay="0"/>
                            </p:stCondLst>
                            <p:childTnLst>
                              <p:par>
                                <p:cTn id="20" presetID="22" presetClass="entr" presetSubtype="1" fill="hold" nodeType="after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up)">
                                      <p:cBhvr>
                                        <p:cTn id="22" dur="500"/>
                                        <p:tgtEl>
                                          <p:spTgt spid="5"/>
                                        </p:tgtEl>
                                      </p:cBhvr>
                                    </p:animEffect>
                                  </p:childTnLst>
                                </p:cTn>
                              </p:par>
                            </p:childTnLst>
                          </p:cTn>
                        </p:par>
                        <p:par>
                          <p:cTn id="23" fill="hold">
                            <p:stCondLst>
                              <p:cond delay="500"/>
                            </p:stCondLst>
                            <p:childTnLst>
                              <p:par>
                                <p:cTn id="24" presetID="22" presetClass="entr" presetSubtype="1" fill="hold" nodeType="after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wipe(up)">
                                      <p:cBhvr>
                                        <p:cTn id="2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8942EB-9891-40CF-8F96-06FCAD06E4C3}"/>
              </a:ext>
            </a:extLst>
          </p:cNvPr>
          <p:cNvSpPr>
            <a:spLocks noGrp="1"/>
          </p:cNvSpPr>
          <p:nvPr>
            <p:ph idx="1"/>
          </p:nvPr>
        </p:nvSpPr>
        <p:spPr>
          <a:xfrm>
            <a:off x="457200" y="1600202"/>
            <a:ext cx="8229600" cy="1569660"/>
          </a:xfrm>
        </p:spPr>
        <p:txBody>
          <a:bodyPr rtlCol="0">
            <a:spAutoFit/>
          </a:bodyPr>
          <a:lstStyle/>
          <a:p>
            <a:pPr eaLnBrk="1" fontAlgn="auto" hangingPunct="1">
              <a:spcAft>
                <a:spcPts val="0"/>
              </a:spcAft>
              <a:defRPr/>
            </a:pPr>
            <a:r>
              <a:rPr lang="en-US" b="1" dirty="0"/>
              <a:t>Pregnant women were described as being</a:t>
            </a:r>
            <a:r>
              <a:rPr lang="en-US" dirty="0"/>
              <a:t> </a:t>
            </a:r>
            <a:r>
              <a:rPr lang="en-US" dirty="0">
                <a:solidFill>
                  <a:srgbClr val="FF0000"/>
                </a:solidFill>
              </a:rPr>
              <a:t>“</a:t>
            </a:r>
            <a:r>
              <a:rPr lang="en-US" b="1" dirty="0">
                <a:solidFill>
                  <a:srgbClr val="FF0000"/>
                </a:solidFill>
              </a:rPr>
              <a:t>with child</a:t>
            </a:r>
            <a:r>
              <a:rPr lang="en-US" dirty="0">
                <a:solidFill>
                  <a:srgbClr val="FF0000"/>
                </a:solidFill>
              </a:rPr>
              <a:t>,” </a:t>
            </a:r>
            <a:r>
              <a:rPr lang="en-US" b="1" dirty="0"/>
              <a:t>Genesis 16:11; 1 Samuel 4:19; Genesis 19:36</a:t>
            </a:r>
          </a:p>
        </p:txBody>
      </p:sp>
      <p:sp>
        <p:nvSpPr>
          <p:cNvPr id="5" name="Title 1">
            <a:extLst>
              <a:ext uri="{FF2B5EF4-FFF2-40B4-BE49-F238E27FC236}">
                <a16:creationId xmlns:a16="http://schemas.microsoft.com/office/drawing/2014/main" id="{F89E55CA-6F78-4792-91A1-444AA14E674C}"/>
              </a:ext>
            </a:extLst>
          </p:cNvPr>
          <p:cNvSpPr>
            <a:spLocks noGrp="1"/>
          </p:cNvSpPr>
          <p:nvPr>
            <p:ph type="title"/>
          </p:nvPr>
        </p:nvSpPr>
        <p:spPr>
          <a:xfrm>
            <a:off x="75414" y="613004"/>
            <a:ext cx="8974318" cy="692497"/>
          </a:xfrm>
        </p:spPr>
        <p:txBody>
          <a:bodyPr wrap="square" rtlCol="0">
            <a:spAutoFit/>
          </a:bodyPr>
          <a:lstStyle/>
          <a:p>
            <a:pPr eaLnBrk="1" fontAlgn="auto" hangingPunct="1">
              <a:spcAft>
                <a:spcPts val="0"/>
              </a:spcAft>
              <a:defRPr/>
            </a:pPr>
            <a:r>
              <a:rPr lang="en-US" sz="3900" b="1" dirty="0"/>
              <a:t>The Bible Views the Unborn as</a:t>
            </a:r>
            <a:r>
              <a:rPr lang="en-US" sz="3900" dirty="0"/>
              <a:t> </a:t>
            </a:r>
            <a:r>
              <a:rPr lang="en-US" sz="3900" dirty="0">
                <a:solidFill>
                  <a:srgbClr val="FF0000"/>
                </a:solidFill>
              </a:rPr>
              <a:t>“</a:t>
            </a:r>
            <a:r>
              <a:rPr lang="en-US" sz="3900" b="1" dirty="0">
                <a:solidFill>
                  <a:srgbClr val="FF0000"/>
                </a:solidFill>
              </a:rPr>
              <a:t>Children</a:t>
            </a:r>
            <a:r>
              <a:rPr lang="en-US" sz="3900" dirty="0">
                <a:solidFill>
                  <a:srgbClr val="FF0000"/>
                </a:solidFill>
              </a:rPr>
              <a:t>”</a:t>
            </a:r>
            <a:r>
              <a:rPr lang="en-US" sz="3900" b="1" dirty="0"/>
              <a:t>!</a:t>
            </a:r>
          </a:p>
        </p:txBody>
      </p:sp>
    </p:spTree>
    <p:extLst>
      <p:ext uri="{BB962C8B-B14F-4D97-AF65-F5344CB8AC3E}">
        <p14:creationId xmlns:p14="http://schemas.microsoft.com/office/powerpoint/2010/main" val="15225920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4718E-0B9F-4079-9CD2-6B0FAC5461CC}"/>
              </a:ext>
            </a:extLst>
          </p:cNvPr>
          <p:cNvSpPr>
            <a:spLocks noGrp="1"/>
          </p:cNvSpPr>
          <p:nvPr>
            <p:ph type="title"/>
          </p:nvPr>
        </p:nvSpPr>
        <p:spPr>
          <a:xfrm>
            <a:off x="457200" y="122863"/>
            <a:ext cx="8229600" cy="1446550"/>
          </a:xfrm>
        </p:spPr>
        <p:txBody>
          <a:bodyPr rtlCol="0">
            <a:spAutoFit/>
          </a:bodyPr>
          <a:lstStyle/>
          <a:p>
            <a:pPr eaLnBrk="1" fontAlgn="auto" hangingPunct="1">
              <a:spcBef>
                <a:spcPts val="0"/>
              </a:spcBef>
              <a:spcAft>
                <a:spcPts val="0"/>
              </a:spcAft>
              <a:defRPr/>
            </a:pPr>
            <a:r>
              <a:rPr lang="en-US" b="1" dirty="0"/>
              <a:t>Other Scriptures Which Imply that the </a:t>
            </a:r>
            <a:r>
              <a:rPr lang="en-US" b="1" u="sng" dirty="0">
                <a:solidFill>
                  <a:srgbClr val="FF0000"/>
                </a:solidFill>
              </a:rPr>
              <a:t>Unborn are Human Beings</a:t>
            </a:r>
            <a:r>
              <a:rPr lang="en-US" b="1" dirty="0"/>
              <a:t>:</a:t>
            </a:r>
          </a:p>
        </p:txBody>
      </p:sp>
      <p:sp>
        <p:nvSpPr>
          <p:cNvPr id="3" name="Content Placeholder 2">
            <a:extLst>
              <a:ext uri="{FF2B5EF4-FFF2-40B4-BE49-F238E27FC236}">
                <a16:creationId xmlns:a16="http://schemas.microsoft.com/office/drawing/2014/main" id="{2655B193-D375-40D5-9BB7-89D89EDFA334}"/>
              </a:ext>
            </a:extLst>
          </p:cNvPr>
          <p:cNvSpPr>
            <a:spLocks noGrp="1"/>
          </p:cNvSpPr>
          <p:nvPr>
            <p:ph idx="1"/>
          </p:nvPr>
        </p:nvSpPr>
        <p:spPr>
          <a:xfrm>
            <a:off x="103695" y="1637909"/>
            <a:ext cx="8927183" cy="5078313"/>
          </a:xfrm>
        </p:spPr>
        <p:txBody>
          <a:bodyPr wrap="square" rtlCol="0">
            <a:spAutoFit/>
          </a:bodyPr>
          <a:lstStyle/>
          <a:p>
            <a:pPr eaLnBrk="1" fontAlgn="auto" hangingPunct="1">
              <a:spcBef>
                <a:spcPts val="0"/>
              </a:spcBef>
              <a:spcAft>
                <a:spcPts val="0"/>
              </a:spcAft>
              <a:defRPr/>
            </a:pPr>
            <a:r>
              <a:rPr lang="en-US" sz="2700" b="1" dirty="0"/>
              <a:t>Psalms 139:13-16 – </a:t>
            </a:r>
            <a:r>
              <a:rPr lang="en-US" sz="2700" b="1" dirty="0">
                <a:solidFill>
                  <a:srgbClr val="FF0000"/>
                </a:solidFill>
              </a:rPr>
              <a:t>God formed David in his mother’s womb.</a:t>
            </a:r>
            <a:r>
              <a:rPr lang="en-US" sz="2700" b="1" dirty="0"/>
              <a:t> He used the pronouns</a:t>
            </a:r>
            <a:r>
              <a:rPr lang="en-US" sz="2700" dirty="0"/>
              <a:t> “</a:t>
            </a:r>
            <a:r>
              <a:rPr lang="en-US" sz="2700" b="1" dirty="0">
                <a:solidFill>
                  <a:srgbClr val="FF0000"/>
                </a:solidFill>
              </a:rPr>
              <a:t>I</a:t>
            </a:r>
            <a:r>
              <a:rPr lang="en-US" sz="2700" dirty="0"/>
              <a:t>” </a:t>
            </a:r>
            <a:r>
              <a:rPr lang="en-US" sz="2700" b="1" dirty="0"/>
              <a:t>and</a:t>
            </a:r>
            <a:r>
              <a:rPr lang="en-US" sz="2700" dirty="0"/>
              <a:t> “</a:t>
            </a:r>
            <a:r>
              <a:rPr lang="en-US" sz="2700" b="1" dirty="0">
                <a:solidFill>
                  <a:srgbClr val="FF0000"/>
                </a:solidFill>
              </a:rPr>
              <a:t>My</a:t>
            </a:r>
            <a:r>
              <a:rPr lang="en-US" sz="2700" dirty="0"/>
              <a:t>” </a:t>
            </a:r>
            <a:r>
              <a:rPr lang="en-US" sz="2700" b="1" dirty="0"/>
              <a:t>to describe himself before birth!</a:t>
            </a:r>
          </a:p>
          <a:p>
            <a:pPr marL="0" indent="0">
              <a:spcBef>
                <a:spcPts val="0"/>
              </a:spcBef>
              <a:spcAft>
                <a:spcPts val="0"/>
              </a:spcAft>
              <a:buNone/>
            </a:pPr>
            <a:r>
              <a:rPr lang="en-US" sz="2700" i="1" dirty="0"/>
              <a:t> “For thou didst form my inward parts: </a:t>
            </a:r>
            <a:r>
              <a:rPr lang="en-US" sz="2700" i="1" dirty="0">
                <a:highlight>
                  <a:srgbClr val="FFFF00"/>
                </a:highlight>
              </a:rPr>
              <a:t>Thou didst cover me </a:t>
            </a:r>
            <a:r>
              <a:rPr lang="en-US" sz="2700" b="1" i="1" dirty="0">
                <a:solidFill>
                  <a:srgbClr val="FF0000"/>
                </a:solidFill>
                <a:highlight>
                  <a:srgbClr val="FFFF00"/>
                </a:highlight>
              </a:rPr>
              <a:t>in my mother’s womb</a:t>
            </a:r>
            <a:r>
              <a:rPr lang="en-US" sz="2700" i="1" dirty="0">
                <a:solidFill>
                  <a:srgbClr val="FF0000"/>
                </a:solidFill>
              </a:rPr>
              <a:t>. </a:t>
            </a:r>
            <a:r>
              <a:rPr lang="en-US" sz="2700" i="1" dirty="0"/>
              <a:t>I will give thanks unto thee; </a:t>
            </a:r>
            <a:r>
              <a:rPr lang="en-US" sz="2700" i="1" dirty="0">
                <a:highlight>
                  <a:srgbClr val="FFFF00"/>
                </a:highlight>
              </a:rPr>
              <a:t>for I am fearfully and wonderfully made</a:t>
            </a:r>
            <a:r>
              <a:rPr lang="en-US" sz="2700" i="1" dirty="0"/>
              <a:t>: Wonderful are thy works; and that my soul knoweth right well.</a:t>
            </a:r>
            <a:r>
              <a:rPr lang="en-US" sz="2700" b="1" i="1" dirty="0"/>
              <a:t> </a:t>
            </a:r>
            <a:r>
              <a:rPr lang="en-US" sz="2700" b="1" i="1" dirty="0">
                <a:solidFill>
                  <a:srgbClr val="FF0000"/>
                </a:solidFill>
                <a:highlight>
                  <a:srgbClr val="FFFF00"/>
                </a:highlight>
              </a:rPr>
              <a:t>My frame was not hidden from thee, when I was made in secret</a:t>
            </a:r>
            <a:r>
              <a:rPr lang="en-US" sz="2700" i="1" dirty="0">
                <a:solidFill>
                  <a:srgbClr val="FF0000"/>
                </a:solidFill>
              </a:rPr>
              <a:t>, </a:t>
            </a:r>
            <a:r>
              <a:rPr lang="en-US" sz="2700" i="1" dirty="0"/>
              <a:t>(and) curiously wrought in the lowest parts of the earth.</a:t>
            </a:r>
            <a:r>
              <a:rPr lang="en-US" sz="2700" b="1" i="1" dirty="0"/>
              <a:t> </a:t>
            </a:r>
            <a:r>
              <a:rPr lang="en-US" sz="2700" i="1" dirty="0"/>
              <a:t>Thine eyes did see mine </a:t>
            </a:r>
            <a:r>
              <a:rPr lang="en-US" sz="2700" b="1" i="1" dirty="0">
                <a:solidFill>
                  <a:srgbClr val="FF0000"/>
                </a:solidFill>
                <a:highlight>
                  <a:srgbClr val="FFFF00"/>
                </a:highlight>
              </a:rPr>
              <a:t>unformed substance</a:t>
            </a:r>
            <a:r>
              <a:rPr lang="en-US" sz="2700" i="1" dirty="0">
                <a:solidFill>
                  <a:srgbClr val="FF0000"/>
                </a:solidFill>
              </a:rPr>
              <a:t>; </a:t>
            </a:r>
            <a:r>
              <a:rPr lang="en-US" sz="2700" i="1" dirty="0"/>
              <a:t>and in thy book they were all written, (even) the days that were ordained (for me), when as yet there was none of them.”</a:t>
            </a:r>
            <a:endParaRPr lang="en-US" sz="2700" b="1" i="1"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655B193-D375-40D5-9BB7-89D89EDFA334}"/>
              </a:ext>
            </a:extLst>
          </p:cNvPr>
          <p:cNvSpPr>
            <a:spLocks noGrp="1"/>
          </p:cNvSpPr>
          <p:nvPr>
            <p:ph idx="1"/>
          </p:nvPr>
        </p:nvSpPr>
        <p:spPr>
          <a:xfrm>
            <a:off x="122547" y="1449370"/>
            <a:ext cx="8889477" cy="5401479"/>
          </a:xfrm>
        </p:spPr>
        <p:txBody>
          <a:bodyPr wrap="square" rtlCol="0">
            <a:spAutoFit/>
          </a:bodyPr>
          <a:lstStyle/>
          <a:p>
            <a:pPr>
              <a:spcBef>
                <a:spcPts val="0"/>
              </a:spcBef>
              <a:spcAft>
                <a:spcPts val="0"/>
              </a:spcAft>
            </a:pPr>
            <a:r>
              <a:rPr lang="en-US" sz="2300" dirty="0"/>
              <a:t>Job 3:11 – Job asked, </a:t>
            </a:r>
            <a:r>
              <a:rPr lang="en-US" sz="2300" i="1" dirty="0"/>
              <a:t>“</a:t>
            </a:r>
            <a:r>
              <a:rPr lang="en-US" sz="2300" i="1" dirty="0">
                <a:highlight>
                  <a:srgbClr val="FFFF00"/>
                </a:highlight>
              </a:rPr>
              <a:t>Why died I not </a:t>
            </a:r>
            <a:r>
              <a:rPr lang="en-US" sz="2300" b="1" i="1" dirty="0">
                <a:solidFill>
                  <a:srgbClr val="FF0000"/>
                </a:solidFill>
                <a:highlight>
                  <a:srgbClr val="FFFF00"/>
                </a:highlight>
              </a:rPr>
              <a:t>from the womb</a:t>
            </a:r>
            <a:r>
              <a:rPr lang="en-US" sz="2300" i="1" dirty="0"/>
              <a:t>? Why did I not give </a:t>
            </a:r>
            <a:r>
              <a:rPr lang="en-US" sz="2300" b="1" i="1" dirty="0">
                <a:solidFill>
                  <a:srgbClr val="FF0000"/>
                </a:solidFill>
                <a:highlight>
                  <a:srgbClr val="FFFF00"/>
                </a:highlight>
              </a:rPr>
              <a:t>up the ghost when I came out of the belly</a:t>
            </a:r>
            <a:r>
              <a:rPr lang="en-US" sz="2300" i="1" dirty="0"/>
              <a:t>?”</a:t>
            </a:r>
          </a:p>
          <a:p>
            <a:pPr>
              <a:spcBef>
                <a:spcPts val="0"/>
              </a:spcBef>
              <a:spcAft>
                <a:spcPts val="0"/>
              </a:spcAft>
            </a:pPr>
            <a:r>
              <a:rPr lang="en-US" sz="2300" dirty="0"/>
              <a:t>Job could not </a:t>
            </a:r>
            <a:r>
              <a:rPr lang="en-US" sz="2300" i="1" dirty="0"/>
              <a:t>“give up“</a:t>
            </a:r>
            <a:r>
              <a:rPr lang="en-US" sz="2300" dirty="0"/>
              <a:t> what he did not have.</a:t>
            </a:r>
          </a:p>
          <a:p>
            <a:pPr lvl="1">
              <a:spcBef>
                <a:spcPts val="0"/>
              </a:spcBef>
              <a:spcAft>
                <a:spcPts val="0"/>
              </a:spcAft>
            </a:pPr>
            <a:r>
              <a:rPr lang="en-US" sz="2300" dirty="0"/>
              <a:t>Yet, he argues that had he so died he would have been </a:t>
            </a:r>
            <a:r>
              <a:rPr lang="en-US" sz="2300" i="1" dirty="0"/>
              <a:t>“at rest with kings and counsellors of the earth” </a:t>
            </a:r>
            <a:r>
              <a:rPr lang="en-US" sz="2300" dirty="0"/>
              <a:t>(verses 13-14).</a:t>
            </a:r>
          </a:p>
          <a:p>
            <a:pPr lvl="1">
              <a:spcBef>
                <a:spcPts val="0"/>
              </a:spcBef>
              <a:spcAft>
                <a:spcPts val="0"/>
              </a:spcAft>
            </a:pPr>
            <a:r>
              <a:rPr lang="en-US" sz="2300" dirty="0"/>
              <a:t>If he had been </a:t>
            </a:r>
            <a:r>
              <a:rPr lang="en-US" sz="2300" i="1" dirty="0"/>
              <a:t>“as an hidden untimely birth” </a:t>
            </a:r>
            <a:r>
              <a:rPr lang="en-US" sz="2300" dirty="0"/>
              <a:t>(miscarriage), he would have been where</a:t>
            </a:r>
            <a:r>
              <a:rPr lang="en-US" sz="2300" i="1" dirty="0"/>
              <a:t> “the weary be at rest”</a:t>
            </a:r>
            <a:r>
              <a:rPr lang="en-US" sz="2300" dirty="0"/>
              <a:t> (verses 16-17).</a:t>
            </a:r>
          </a:p>
          <a:p>
            <a:pPr>
              <a:spcBef>
                <a:spcPts val="0"/>
              </a:spcBef>
              <a:spcAft>
                <a:spcPts val="0"/>
              </a:spcAft>
            </a:pPr>
            <a:r>
              <a:rPr lang="en-US" sz="2300" dirty="0"/>
              <a:t>cf. Job 10:18-19 – Job continued by wishing he had </a:t>
            </a:r>
            <a:r>
              <a:rPr lang="en-US" sz="2300" i="1" dirty="0">
                <a:solidFill>
                  <a:srgbClr val="FF0000"/>
                </a:solidFill>
                <a:highlight>
                  <a:srgbClr val="FFFF00"/>
                </a:highlight>
              </a:rPr>
              <a:t>“</a:t>
            </a:r>
            <a:r>
              <a:rPr lang="en-US" sz="2300" b="1" i="1" dirty="0">
                <a:solidFill>
                  <a:srgbClr val="FF0000"/>
                </a:solidFill>
                <a:highlight>
                  <a:srgbClr val="FFFF00"/>
                </a:highlight>
              </a:rPr>
              <a:t>given up the ghost, and no eye had seen (him)</a:t>
            </a:r>
            <a:r>
              <a:rPr lang="en-US" sz="2300" i="1" dirty="0">
                <a:solidFill>
                  <a:srgbClr val="FF0000"/>
                </a:solidFill>
                <a:highlight>
                  <a:srgbClr val="FFFF00"/>
                </a:highlight>
              </a:rPr>
              <a:t>”</a:t>
            </a:r>
            <a:r>
              <a:rPr lang="en-US" sz="2300" i="1" dirty="0">
                <a:solidFill>
                  <a:srgbClr val="FF0000"/>
                </a:solidFill>
              </a:rPr>
              <a:t>.</a:t>
            </a:r>
            <a:r>
              <a:rPr lang="en-US" sz="2300" dirty="0">
                <a:solidFill>
                  <a:srgbClr val="FF0000"/>
                </a:solidFill>
              </a:rPr>
              <a:t> </a:t>
            </a:r>
            <a:r>
              <a:rPr lang="en-US" sz="2300" dirty="0"/>
              <a:t>But again, one cannot give up what he does not have. He would have been carried from the womb to the grave.</a:t>
            </a:r>
          </a:p>
          <a:p>
            <a:pPr>
              <a:spcBef>
                <a:spcPts val="0"/>
              </a:spcBef>
              <a:spcAft>
                <a:spcPts val="0"/>
              </a:spcAft>
            </a:pPr>
            <a:r>
              <a:rPr lang="en-US" sz="2300" dirty="0"/>
              <a:t>Job 31:15, </a:t>
            </a:r>
            <a:r>
              <a:rPr lang="en-US" sz="2300" i="1" dirty="0"/>
              <a:t>“Did not he that made me in the womb make him? And did not one </a:t>
            </a:r>
            <a:r>
              <a:rPr lang="en-US" sz="2300" b="1" i="1" dirty="0">
                <a:solidFill>
                  <a:srgbClr val="FF0000"/>
                </a:solidFill>
                <a:highlight>
                  <a:srgbClr val="FFFF00"/>
                </a:highlight>
              </a:rPr>
              <a:t>fashion us in the womb</a:t>
            </a:r>
            <a:r>
              <a:rPr lang="en-US" sz="2300" i="1" dirty="0"/>
              <a:t>?”</a:t>
            </a:r>
          </a:p>
          <a:p>
            <a:pPr eaLnBrk="1" fontAlgn="auto" hangingPunct="1">
              <a:spcBef>
                <a:spcPts val="0"/>
              </a:spcBef>
              <a:spcAft>
                <a:spcPts val="0"/>
              </a:spcAft>
              <a:defRPr/>
            </a:pPr>
            <a:r>
              <a:rPr lang="en-US" sz="2300" b="1" dirty="0"/>
              <a:t>Fact: the unborn</a:t>
            </a:r>
            <a:r>
              <a:rPr lang="en-US" sz="2300" dirty="0"/>
              <a:t> “</a:t>
            </a:r>
            <a:r>
              <a:rPr lang="en-US" sz="2300" b="1" dirty="0"/>
              <a:t>child</a:t>
            </a:r>
            <a:r>
              <a:rPr lang="en-US" sz="2300" dirty="0"/>
              <a:t>” </a:t>
            </a:r>
            <a:r>
              <a:rPr lang="en-US" sz="2300" b="1" dirty="0"/>
              <a:t>constitutes </a:t>
            </a:r>
            <a:r>
              <a:rPr lang="en-US" sz="2300" b="1" u="sng" dirty="0"/>
              <a:t>human</a:t>
            </a:r>
            <a:r>
              <a:rPr lang="en-US" sz="2300" b="1" dirty="0"/>
              <a:t> life!</a:t>
            </a:r>
          </a:p>
          <a:p>
            <a:pPr lvl="1" eaLnBrk="1" fontAlgn="auto" hangingPunct="1">
              <a:spcBef>
                <a:spcPts val="0"/>
              </a:spcBef>
              <a:spcAft>
                <a:spcPts val="0"/>
              </a:spcAft>
              <a:defRPr/>
            </a:pPr>
            <a:r>
              <a:rPr lang="en-US" sz="2300" b="1" dirty="0">
                <a:solidFill>
                  <a:srgbClr val="FF0000"/>
                </a:solidFill>
              </a:rPr>
              <a:t>We must appreciate the sanctity of human life! Genesis 9:6</a:t>
            </a:r>
            <a:r>
              <a:rPr lang="en-US" sz="2300" dirty="0">
                <a:solidFill>
                  <a:srgbClr val="FF0000"/>
                </a:solidFill>
              </a:rPr>
              <a:t>.</a:t>
            </a:r>
          </a:p>
        </p:txBody>
      </p:sp>
      <p:sp>
        <p:nvSpPr>
          <p:cNvPr id="5" name="Title 1">
            <a:extLst>
              <a:ext uri="{FF2B5EF4-FFF2-40B4-BE49-F238E27FC236}">
                <a16:creationId xmlns:a16="http://schemas.microsoft.com/office/drawing/2014/main" id="{8151716E-5377-4A5A-B805-21AE0FD3C2CB}"/>
              </a:ext>
            </a:extLst>
          </p:cNvPr>
          <p:cNvSpPr>
            <a:spLocks noGrp="1"/>
          </p:cNvSpPr>
          <p:nvPr>
            <p:ph type="title"/>
          </p:nvPr>
        </p:nvSpPr>
        <p:spPr>
          <a:xfrm>
            <a:off x="457200" y="122863"/>
            <a:ext cx="8229600" cy="1446550"/>
          </a:xfrm>
        </p:spPr>
        <p:txBody>
          <a:bodyPr rtlCol="0">
            <a:spAutoFit/>
          </a:bodyPr>
          <a:lstStyle/>
          <a:p>
            <a:pPr eaLnBrk="1" fontAlgn="auto" hangingPunct="1">
              <a:spcBef>
                <a:spcPts val="0"/>
              </a:spcBef>
              <a:spcAft>
                <a:spcPts val="0"/>
              </a:spcAft>
              <a:defRPr/>
            </a:pPr>
            <a:r>
              <a:rPr lang="en-US" b="1" dirty="0"/>
              <a:t>Other Scriptures Which Imply that the </a:t>
            </a:r>
            <a:r>
              <a:rPr lang="en-US" b="1" u="sng" dirty="0">
                <a:solidFill>
                  <a:srgbClr val="FF0000"/>
                </a:solidFill>
              </a:rPr>
              <a:t>Unborn are Human Beings</a:t>
            </a:r>
            <a:r>
              <a:rPr lang="en-US" b="1" dirty="0"/>
              <a:t>:</a:t>
            </a:r>
          </a:p>
        </p:txBody>
      </p:sp>
    </p:spTree>
    <p:extLst>
      <p:ext uri="{BB962C8B-B14F-4D97-AF65-F5344CB8AC3E}">
        <p14:creationId xmlns:p14="http://schemas.microsoft.com/office/powerpoint/2010/main" val="420439013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par>
                          <p:cTn id="31" fill="hold" nodeType="withGroup">
                            <p:stCondLst>
                              <p:cond delay="0"/>
                            </p:stCondLst>
                            <p:childTnLst>
                              <p:par>
                                <p:cTn id="32" presetID="1" presetClass="entr" presetSubtype="0" fill="hold" nodeType="after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599</TotalTime>
  <Words>2368</Words>
  <Application>Microsoft Office PowerPoint</Application>
  <PresentationFormat>On-screen Show (4:3)</PresentationFormat>
  <Paragraphs>141</Paragraphs>
  <Slides>28</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Linux Libertine</vt:lpstr>
      <vt:lpstr>Roboto Slab Regular</vt:lpstr>
      <vt:lpstr>Wingdings</vt:lpstr>
      <vt:lpstr>1_Office Theme</vt:lpstr>
      <vt:lpstr>Abortion: What Does The Bible Say?</vt:lpstr>
      <vt:lpstr>Abortion!</vt:lpstr>
      <vt:lpstr>Abortion: What Does The Bible Say?</vt:lpstr>
      <vt:lpstr>Abortion: What Does The Bible Say?</vt:lpstr>
      <vt:lpstr>The Bible Views the Unborn as “Children”!</vt:lpstr>
      <vt:lpstr>The Bible Views the Unborn as “Children”!</vt:lpstr>
      <vt:lpstr>The Bible Views the Unborn as “Children”!</vt:lpstr>
      <vt:lpstr>Other Scriptures Which Imply that the Unborn are Human Beings:</vt:lpstr>
      <vt:lpstr>Other Scriptures Which Imply that the Unborn are Human Beings:</vt:lpstr>
      <vt:lpstr>The questions raised when abortion is considered, “When does life begin?” “When does death occur?” To answer one is to answer the other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Abortion – What Does The Bible Say?</vt:lpstr>
      <vt:lpstr>PowerPoint Presentation</vt:lpstr>
      <vt:lpstr>Answer to Unwanted Pregnancy is NOT …</vt:lpstr>
      <vt:lpstr>The Answer To Unwanted Pregnancy</vt:lpstr>
      <vt:lpstr>The Answer to One who has Already had an Abortion</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Abortion - What Does The Bible Say (2)</dc:title>
  <dc:creator>Micky Galloway</dc:creator>
  <cp:lastModifiedBy>Richard Lidh</cp:lastModifiedBy>
  <cp:revision>38</cp:revision>
  <cp:lastPrinted>2022-04-29T17:53:54Z</cp:lastPrinted>
  <dcterms:created xsi:type="dcterms:W3CDTF">2021-12-04T21:48:46Z</dcterms:created>
  <dcterms:modified xsi:type="dcterms:W3CDTF">2022-04-29T17:54:48Z</dcterms:modified>
</cp:coreProperties>
</file>